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2" Type="http://schemas.openxmlformats.org/officeDocument/2006/relationships/slide" Target="slides/slide6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1903e01267d2e249_3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h1903e01267d2e249_3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h1903e01267d2e249_3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h1903e01267d2e249_3_9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1903e01267d2e249_3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h1903e01267d2e249_3_10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h1903e01267d2e249_3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h1903e01267d2e249_3_1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h1903e01267d2e249_3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h1903e01267d2e249_3_1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h1903e01267d2e2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h1903e01267d2e24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hyperlink" Target="https://eladreuven.itch.io/skin-heros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hyperlink" Target="http://drive.google.com/file/d/1ldTJEfkSIDZ5Ck78HocKwjz8ZQBTpscB/view" TargetMode="External"/><Relationship Id="rId5" Type="http://schemas.openxmlformats.org/officeDocument/2006/relationships/image" Target="../media/image1.png"/><Relationship Id="rId6" Type="http://schemas.openxmlformats.org/officeDocument/2006/relationships/hyperlink" Target="https://drive.google.com/file/d/1ldTJEfkSIDZ5Ck78HocKwjz8ZQBTpscB/view?usp=sharin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CEFEE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3861004" y="-1083679"/>
            <a:ext cx="5282997" cy="5282996"/>
          </a:xfrm>
          <a:custGeom>
            <a:rect b="b" l="l" r="r" t="t"/>
            <a:pathLst>
              <a:path extrusionOk="0" h="10565993" w="10565993">
                <a:moveTo>
                  <a:pt x="0" y="0"/>
                </a:moveTo>
                <a:lnTo>
                  <a:pt x="10565993" y="0"/>
                </a:lnTo>
                <a:lnTo>
                  <a:pt x="10565993" y="10565993"/>
                </a:lnTo>
                <a:lnTo>
                  <a:pt x="0" y="105659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25"/>
          <p:cNvSpPr txBox="1"/>
          <p:nvPr/>
        </p:nvSpPr>
        <p:spPr>
          <a:xfrm>
            <a:off x="473479" y="1667654"/>
            <a:ext cx="5860477" cy="1398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6900" u="none" cap="none" strike="noStrike">
                <a:solidFill>
                  <a:srgbClr val="49868D"/>
                </a:solidFill>
                <a:latin typeface="Arial"/>
                <a:ea typeface="Arial"/>
                <a:cs typeface="Arial"/>
                <a:sym typeface="Arial"/>
              </a:rPr>
              <a:t>Skin Heroes</a:t>
            </a:r>
            <a:endParaRPr sz="700"/>
          </a:p>
        </p:txBody>
      </p:sp>
      <p:cxnSp>
        <p:nvCxnSpPr>
          <p:cNvPr id="131" name="Google Shape;131;p25"/>
          <p:cNvCxnSpPr/>
          <p:nvPr/>
        </p:nvCxnSpPr>
        <p:spPr>
          <a:xfrm>
            <a:off x="473479" y="4134898"/>
            <a:ext cx="8156171" cy="0"/>
          </a:xfrm>
          <a:prstGeom prst="straightConnector1">
            <a:avLst/>
          </a:prstGeom>
          <a:noFill/>
          <a:ln cap="rnd" cmpd="sng" w="9525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25"/>
          <p:cNvSpPr txBox="1"/>
          <p:nvPr/>
        </p:nvSpPr>
        <p:spPr>
          <a:xfrm>
            <a:off x="473479" y="1151411"/>
            <a:ext cx="3682921" cy="4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0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Para Para presents</a:t>
            </a:r>
            <a:endParaRPr sz="700"/>
          </a:p>
        </p:txBody>
      </p:sp>
      <p:sp>
        <p:nvSpPr>
          <p:cNvPr id="133" name="Google Shape;133;p25"/>
          <p:cNvSpPr txBox="1"/>
          <p:nvPr/>
        </p:nvSpPr>
        <p:spPr>
          <a:xfrm>
            <a:off x="473473" y="3411920"/>
            <a:ext cx="22842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913" u="none" cap="none" strike="noStrike">
                <a:solidFill>
                  <a:srgbClr val="9BBBB7"/>
                </a:solidFill>
                <a:latin typeface="Arial"/>
                <a:ea typeface="Arial"/>
                <a:cs typeface="Arial"/>
                <a:sym typeface="Arial"/>
              </a:rPr>
              <a:t>Elad Reuven</a:t>
            </a:r>
            <a:endParaRPr sz="1116"/>
          </a:p>
        </p:txBody>
      </p:sp>
      <p:sp>
        <p:nvSpPr>
          <p:cNvPr id="134" name="Google Shape;134;p25"/>
          <p:cNvSpPr txBox="1"/>
          <p:nvPr/>
        </p:nvSpPr>
        <p:spPr>
          <a:xfrm>
            <a:off x="473477" y="3706520"/>
            <a:ext cx="22842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913" u="none" cap="none" strike="noStrike">
                <a:solidFill>
                  <a:srgbClr val="9BBBB7"/>
                </a:solidFill>
                <a:latin typeface="Arial"/>
                <a:ea typeface="Arial"/>
                <a:cs typeface="Arial"/>
                <a:sym typeface="Arial"/>
              </a:rPr>
              <a:t>Rotem Abramov</a:t>
            </a:r>
            <a:endParaRPr sz="1116"/>
          </a:p>
        </p:txBody>
      </p:sp>
      <p:sp>
        <p:nvSpPr>
          <p:cNvPr id="135" name="Google Shape;135;p25"/>
          <p:cNvSpPr txBox="1"/>
          <p:nvPr/>
        </p:nvSpPr>
        <p:spPr>
          <a:xfrm>
            <a:off x="473479" y="4346955"/>
            <a:ext cx="801033" cy="1559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Date</a:t>
            </a:r>
            <a:endParaRPr sz="700"/>
          </a:p>
        </p:txBody>
      </p:sp>
      <p:sp>
        <p:nvSpPr>
          <p:cNvPr id="136" name="Google Shape;136;p25"/>
          <p:cNvSpPr txBox="1"/>
          <p:nvPr/>
        </p:nvSpPr>
        <p:spPr>
          <a:xfrm>
            <a:off x="3257499" y="4346955"/>
            <a:ext cx="801033" cy="1559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 sz="700"/>
          </a:p>
        </p:txBody>
      </p:sp>
      <p:sp>
        <p:nvSpPr>
          <p:cNvPr id="137" name="Google Shape;137;p25"/>
          <p:cNvSpPr txBox="1"/>
          <p:nvPr/>
        </p:nvSpPr>
        <p:spPr>
          <a:xfrm>
            <a:off x="6019256" y="4346955"/>
            <a:ext cx="801033" cy="1559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E-mail</a:t>
            </a:r>
            <a:endParaRPr sz="700"/>
          </a:p>
        </p:txBody>
      </p:sp>
      <p:sp>
        <p:nvSpPr>
          <p:cNvPr id="138" name="Google Shape;138;p25"/>
          <p:cNvSpPr txBox="1"/>
          <p:nvPr/>
        </p:nvSpPr>
        <p:spPr>
          <a:xfrm>
            <a:off x="473479" y="4507618"/>
            <a:ext cx="1507712" cy="207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19/10/2026</a:t>
            </a:r>
            <a:endParaRPr sz="700"/>
          </a:p>
        </p:txBody>
      </p:sp>
      <p:sp>
        <p:nvSpPr>
          <p:cNvPr id="139" name="Google Shape;139;p25"/>
          <p:cNvSpPr txBox="1"/>
          <p:nvPr/>
        </p:nvSpPr>
        <p:spPr>
          <a:xfrm>
            <a:off x="3257500" y="4510908"/>
            <a:ext cx="1895662" cy="384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https://eladreuven.itch.io/skin-heros</a:t>
            </a:r>
            <a:endParaRPr sz="700"/>
          </a:p>
        </p:txBody>
      </p:sp>
      <p:sp>
        <p:nvSpPr>
          <p:cNvPr id="140" name="Google Shape;140;p25"/>
          <p:cNvSpPr txBox="1"/>
          <p:nvPr/>
        </p:nvSpPr>
        <p:spPr>
          <a:xfrm>
            <a:off x="6019255" y="4510908"/>
            <a:ext cx="2213214" cy="2079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0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[contact omitted]</a:t>
            </a:r>
            <a:endParaRPr sz="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9868D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/>
          <p:nvPr/>
        </p:nvSpPr>
        <p:spPr>
          <a:xfrm flipH="1">
            <a:off x="2000250" y="0"/>
            <a:ext cx="5143500" cy="5143500"/>
          </a:xfrm>
          <a:custGeom>
            <a:rect b="b" l="l" r="r" t="t"/>
            <a:pathLst>
              <a:path extrusionOk="0" h="10287000" w="10287000">
                <a:moveTo>
                  <a:pt x="10287000" y="0"/>
                </a:moveTo>
                <a:lnTo>
                  <a:pt x="0" y="0"/>
                </a:lnTo>
                <a:lnTo>
                  <a:pt x="0" y="10287000"/>
                </a:lnTo>
                <a:lnTo>
                  <a:pt x="10287000" y="10287000"/>
                </a:lnTo>
                <a:lnTo>
                  <a:pt x="10287000" y="0"/>
                </a:lnTo>
                <a:close/>
              </a:path>
            </a:pathLst>
          </a:custGeom>
          <a:blipFill rotWithShape="1">
            <a:blip r:embed="rId3">
              <a:alphaModFix amt="40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26"/>
          <p:cNvSpPr txBox="1"/>
          <p:nvPr/>
        </p:nvSpPr>
        <p:spPr>
          <a:xfrm>
            <a:off x="1320321" y="1510006"/>
            <a:ext cx="6503359" cy="6539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3800" u="none" cap="none" strike="noStrike">
                <a:solidFill>
                  <a:srgbClr val="ECEFEE"/>
                </a:solidFill>
                <a:latin typeface="Arial"/>
                <a:ea typeface="Arial"/>
                <a:cs typeface="Arial"/>
                <a:sym typeface="Arial"/>
              </a:rPr>
              <a:t>Our Challenges</a:t>
            </a:r>
            <a:endParaRPr sz="700"/>
          </a:p>
        </p:txBody>
      </p:sp>
      <p:grpSp>
        <p:nvGrpSpPr>
          <p:cNvPr id="147" name="Google Shape;147;p26"/>
          <p:cNvGrpSpPr/>
          <p:nvPr/>
        </p:nvGrpSpPr>
        <p:grpSpPr>
          <a:xfrm>
            <a:off x="514350" y="2259320"/>
            <a:ext cx="3978682" cy="1513658"/>
            <a:chOff x="0" y="-95250"/>
            <a:chExt cx="2095766" cy="797318"/>
          </a:xfrm>
        </p:grpSpPr>
        <p:sp>
          <p:nvSpPr>
            <p:cNvPr id="148" name="Google Shape;148;p26"/>
            <p:cNvSpPr/>
            <p:nvPr/>
          </p:nvSpPr>
          <p:spPr>
            <a:xfrm>
              <a:off x="0" y="0"/>
              <a:ext cx="2095766" cy="702068"/>
            </a:xfrm>
            <a:custGeom>
              <a:rect b="b" l="l" r="r" t="t"/>
              <a:pathLst>
                <a:path extrusionOk="0" h="702068" w="2095766">
                  <a:moveTo>
                    <a:pt x="48646" y="0"/>
                  </a:moveTo>
                  <a:lnTo>
                    <a:pt x="2047120" y="0"/>
                  </a:lnTo>
                  <a:cubicBezTo>
                    <a:pt x="2060022" y="0"/>
                    <a:pt x="2072395" y="5125"/>
                    <a:pt x="2081518" y="14248"/>
                  </a:cubicBezTo>
                  <a:cubicBezTo>
                    <a:pt x="2090641" y="23371"/>
                    <a:pt x="2095766" y="35744"/>
                    <a:pt x="2095766" y="48646"/>
                  </a:cubicBezTo>
                  <a:lnTo>
                    <a:pt x="2095766" y="653421"/>
                  </a:lnTo>
                  <a:cubicBezTo>
                    <a:pt x="2095766" y="666323"/>
                    <a:pt x="2090641" y="678697"/>
                    <a:pt x="2081518" y="687819"/>
                  </a:cubicBezTo>
                  <a:cubicBezTo>
                    <a:pt x="2072395" y="696942"/>
                    <a:pt x="2060022" y="702068"/>
                    <a:pt x="2047120" y="702068"/>
                  </a:cubicBezTo>
                  <a:lnTo>
                    <a:pt x="48646" y="702068"/>
                  </a:lnTo>
                  <a:cubicBezTo>
                    <a:pt x="35744" y="702068"/>
                    <a:pt x="23371" y="696942"/>
                    <a:pt x="14248" y="687819"/>
                  </a:cubicBezTo>
                  <a:cubicBezTo>
                    <a:pt x="5125" y="678697"/>
                    <a:pt x="0" y="666323"/>
                    <a:pt x="0" y="653421"/>
                  </a:cubicBezTo>
                  <a:lnTo>
                    <a:pt x="0" y="48646"/>
                  </a:lnTo>
                  <a:cubicBezTo>
                    <a:pt x="0" y="35744"/>
                    <a:pt x="5125" y="23371"/>
                    <a:pt x="14248" y="14248"/>
                  </a:cubicBezTo>
                  <a:cubicBezTo>
                    <a:pt x="23371" y="5125"/>
                    <a:pt x="35744" y="0"/>
                    <a:pt x="48646" y="0"/>
                  </a:cubicBezTo>
                  <a:close/>
                </a:path>
              </a:pathLst>
            </a:custGeom>
            <a:solidFill>
              <a:srgbClr val="9BBBB7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26"/>
            <p:cNvSpPr txBox="1"/>
            <p:nvPr/>
          </p:nvSpPr>
          <p:spPr>
            <a:xfrm>
              <a:off x="0" y="-95250"/>
              <a:ext cx="2095766" cy="7973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26"/>
          <p:cNvGrpSpPr/>
          <p:nvPr/>
        </p:nvGrpSpPr>
        <p:grpSpPr>
          <a:xfrm>
            <a:off x="4650969" y="2259320"/>
            <a:ext cx="3978682" cy="1513658"/>
            <a:chOff x="0" y="-95250"/>
            <a:chExt cx="2095766" cy="797318"/>
          </a:xfrm>
        </p:grpSpPr>
        <p:sp>
          <p:nvSpPr>
            <p:cNvPr id="151" name="Google Shape;151;p26"/>
            <p:cNvSpPr/>
            <p:nvPr/>
          </p:nvSpPr>
          <p:spPr>
            <a:xfrm>
              <a:off x="0" y="0"/>
              <a:ext cx="2095766" cy="702068"/>
            </a:xfrm>
            <a:custGeom>
              <a:rect b="b" l="l" r="r" t="t"/>
              <a:pathLst>
                <a:path extrusionOk="0" h="702068" w="2095766">
                  <a:moveTo>
                    <a:pt x="48646" y="0"/>
                  </a:moveTo>
                  <a:lnTo>
                    <a:pt x="2047120" y="0"/>
                  </a:lnTo>
                  <a:cubicBezTo>
                    <a:pt x="2060022" y="0"/>
                    <a:pt x="2072395" y="5125"/>
                    <a:pt x="2081518" y="14248"/>
                  </a:cubicBezTo>
                  <a:cubicBezTo>
                    <a:pt x="2090641" y="23371"/>
                    <a:pt x="2095766" y="35744"/>
                    <a:pt x="2095766" y="48646"/>
                  </a:cubicBezTo>
                  <a:lnTo>
                    <a:pt x="2095766" y="653421"/>
                  </a:lnTo>
                  <a:cubicBezTo>
                    <a:pt x="2095766" y="666323"/>
                    <a:pt x="2090641" y="678697"/>
                    <a:pt x="2081518" y="687819"/>
                  </a:cubicBezTo>
                  <a:cubicBezTo>
                    <a:pt x="2072395" y="696942"/>
                    <a:pt x="2060022" y="702068"/>
                    <a:pt x="2047120" y="702068"/>
                  </a:cubicBezTo>
                  <a:lnTo>
                    <a:pt x="48646" y="702068"/>
                  </a:lnTo>
                  <a:cubicBezTo>
                    <a:pt x="35744" y="702068"/>
                    <a:pt x="23371" y="696942"/>
                    <a:pt x="14248" y="687819"/>
                  </a:cubicBezTo>
                  <a:cubicBezTo>
                    <a:pt x="5125" y="678697"/>
                    <a:pt x="0" y="666323"/>
                    <a:pt x="0" y="653421"/>
                  </a:cubicBezTo>
                  <a:lnTo>
                    <a:pt x="0" y="48646"/>
                  </a:lnTo>
                  <a:cubicBezTo>
                    <a:pt x="0" y="35744"/>
                    <a:pt x="5125" y="23371"/>
                    <a:pt x="14248" y="14248"/>
                  </a:cubicBezTo>
                  <a:cubicBezTo>
                    <a:pt x="23371" y="5125"/>
                    <a:pt x="35744" y="0"/>
                    <a:pt x="48646" y="0"/>
                  </a:cubicBezTo>
                  <a:close/>
                </a:path>
              </a:pathLst>
            </a:custGeom>
            <a:solidFill>
              <a:srgbClr val="9BBBB7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26"/>
            <p:cNvSpPr txBox="1"/>
            <p:nvPr/>
          </p:nvSpPr>
          <p:spPr>
            <a:xfrm>
              <a:off x="0" y="-95250"/>
              <a:ext cx="2095766" cy="7973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26"/>
          <p:cNvSpPr txBox="1"/>
          <p:nvPr/>
        </p:nvSpPr>
        <p:spPr>
          <a:xfrm>
            <a:off x="882971" y="2662213"/>
            <a:ext cx="3241441" cy="6698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Skin Healing Quest for Pediatric Burn Recovery</a:t>
            </a:r>
            <a:endParaRPr sz="700"/>
          </a:p>
        </p:txBody>
      </p:sp>
      <p:sp>
        <p:nvSpPr>
          <p:cNvPr id="154" name="Google Shape;154;p26"/>
          <p:cNvSpPr txBox="1"/>
          <p:nvPr/>
        </p:nvSpPr>
        <p:spPr>
          <a:xfrm>
            <a:off x="5081608" y="2635409"/>
            <a:ext cx="3283754" cy="669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F5F5F5"/>
                </a:solidFill>
                <a:latin typeface="Arial"/>
                <a:ea typeface="Arial"/>
                <a:cs typeface="Arial"/>
                <a:sym typeface="Arial"/>
              </a:rPr>
              <a:t>Game-Based Behavioral Observation</a:t>
            </a:r>
            <a:endParaRPr sz="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CEFEE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7"/>
          <p:cNvSpPr/>
          <p:nvPr/>
        </p:nvSpPr>
        <p:spPr>
          <a:xfrm>
            <a:off x="-2284036" y="514350"/>
            <a:ext cx="4568073" cy="7324899"/>
          </a:xfrm>
          <a:custGeom>
            <a:rect b="b" l="l" r="r" t="t"/>
            <a:pathLst>
              <a:path extrusionOk="0" h="14649797" w="9136146">
                <a:moveTo>
                  <a:pt x="0" y="0"/>
                </a:moveTo>
                <a:lnTo>
                  <a:pt x="9136146" y="0"/>
                </a:lnTo>
                <a:lnTo>
                  <a:pt x="9136146" y="14649797"/>
                </a:lnTo>
                <a:lnTo>
                  <a:pt x="0" y="14649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0" name="Google Shape;160;p27"/>
          <p:cNvGrpSpPr/>
          <p:nvPr/>
        </p:nvGrpSpPr>
        <p:grpSpPr>
          <a:xfrm>
            <a:off x="794861" y="2461152"/>
            <a:ext cx="2473643" cy="1620069"/>
            <a:chOff x="0" y="-95250"/>
            <a:chExt cx="1302989" cy="853369"/>
          </a:xfrm>
        </p:grpSpPr>
        <p:sp>
          <p:nvSpPr>
            <p:cNvPr id="161" name="Google Shape;161;p27"/>
            <p:cNvSpPr/>
            <p:nvPr/>
          </p:nvSpPr>
          <p:spPr>
            <a:xfrm>
              <a:off x="0" y="0"/>
              <a:ext cx="1302989" cy="758119"/>
            </a:xfrm>
            <a:custGeom>
              <a:rect b="b" l="l" r="r" t="t"/>
              <a:pathLst>
                <a:path extrusionOk="0" h="758119" w="1302989">
                  <a:moveTo>
                    <a:pt x="78244" y="0"/>
                  </a:moveTo>
                  <a:lnTo>
                    <a:pt x="1224744" y="0"/>
                  </a:lnTo>
                  <a:cubicBezTo>
                    <a:pt x="1245496" y="0"/>
                    <a:pt x="1265398" y="8244"/>
                    <a:pt x="1280071" y="22917"/>
                  </a:cubicBezTo>
                  <a:cubicBezTo>
                    <a:pt x="1294745" y="37591"/>
                    <a:pt x="1302989" y="57492"/>
                    <a:pt x="1302989" y="78244"/>
                  </a:cubicBezTo>
                  <a:lnTo>
                    <a:pt x="1302989" y="679875"/>
                  </a:lnTo>
                  <a:cubicBezTo>
                    <a:pt x="1302989" y="700627"/>
                    <a:pt x="1294745" y="720529"/>
                    <a:pt x="1280071" y="735202"/>
                  </a:cubicBezTo>
                  <a:cubicBezTo>
                    <a:pt x="1265398" y="749876"/>
                    <a:pt x="1245496" y="758119"/>
                    <a:pt x="1224744" y="758119"/>
                  </a:cubicBezTo>
                  <a:lnTo>
                    <a:pt x="78244" y="758119"/>
                  </a:lnTo>
                  <a:cubicBezTo>
                    <a:pt x="57492" y="758119"/>
                    <a:pt x="37591" y="749876"/>
                    <a:pt x="22917" y="735202"/>
                  </a:cubicBezTo>
                  <a:cubicBezTo>
                    <a:pt x="8244" y="720529"/>
                    <a:pt x="0" y="700627"/>
                    <a:pt x="0" y="679875"/>
                  </a:cubicBezTo>
                  <a:lnTo>
                    <a:pt x="0" y="78244"/>
                  </a:lnTo>
                  <a:cubicBezTo>
                    <a:pt x="0" y="57492"/>
                    <a:pt x="8244" y="37591"/>
                    <a:pt x="22917" y="22917"/>
                  </a:cubicBezTo>
                  <a:cubicBezTo>
                    <a:pt x="37591" y="8244"/>
                    <a:pt x="57492" y="0"/>
                    <a:pt x="78244" y="0"/>
                  </a:cubicBezTo>
                  <a:close/>
                </a:path>
              </a:pathLst>
            </a:custGeom>
            <a:solidFill>
              <a:srgbClr val="9BBBB7">
                <a:alpha val="30980"/>
              </a:srgbClr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7"/>
            <p:cNvSpPr txBox="1"/>
            <p:nvPr/>
          </p:nvSpPr>
          <p:spPr>
            <a:xfrm>
              <a:off x="0" y="-95250"/>
              <a:ext cx="1302989" cy="8533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3" name="Google Shape;163;p27"/>
          <p:cNvGrpSpPr/>
          <p:nvPr/>
        </p:nvGrpSpPr>
        <p:grpSpPr>
          <a:xfrm>
            <a:off x="3335179" y="2461152"/>
            <a:ext cx="2473642" cy="1620069"/>
            <a:chOff x="0" y="-95250"/>
            <a:chExt cx="1302989" cy="853369"/>
          </a:xfrm>
        </p:grpSpPr>
        <p:sp>
          <p:nvSpPr>
            <p:cNvPr id="164" name="Google Shape;164;p27"/>
            <p:cNvSpPr/>
            <p:nvPr/>
          </p:nvSpPr>
          <p:spPr>
            <a:xfrm>
              <a:off x="0" y="0"/>
              <a:ext cx="1302989" cy="758119"/>
            </a:xfrm>
            <a:custGeom>
              <a:rect b="b" l="l" r="r" t="t"/>
              <a:pathLst>
                <a:path extrusionOk="0" h="758119" w="1302989">
                  <a:moveTo>
                    <a:pt x="78244" y="0"/>
                  </a:moveTo>
                  <a:lnTo>
                    <a:pt x="1224744" y="0"/>
                  </a:lnTo>
                  <a:cubicBezTo>
                    <a:pt x="1245496" y="0"/>
                    <a:pt x="1265398" y="8244"/>
                    <a:pt x="1280071" y="22917"/>
                  </a:cubicBezTo>
                  <a:cubicBezTo>
                    <a:pt x="1294745" y="37591"/>
                    <a:pt x="1302989" y="57492"/>
                    <a:pt x="1302989" y="78244"/>
                  </a:cubicBezTo>
                  <a:lnTo>
                    <a:pt x="1302989" y="679875"/>
                  </a:lnTo>
                  <a:cubicBezTo>
                    <a:pt x="1302989" y="700627"/>
                    <a:pt x="1294745" y="720529"/>
                    <a:pt x="1280071" y="735202"/>
                  </a:cubicBezTo>
                  <a:cubicBezTo>
                    <a:pt x="1265398" y="749876"/>
                    <a:pt x="1245496" y="758119"/>
                    <a:pt x="1224744" y="758119"/>
                  </a:cubicBezTo>
                  <a:lnTo>
                    <a:pt x="78244" y="758119"/>
                  </a:lnTo>
                  <a:cubicBezTo>
                    <a:pt x="57492" y="758119"/>
                    <a:pt x="37591" y="749876"/>
                    <a:pt x="22917" y="735202"/>
                  </a:cubicBezTo>
                  <a:cubicBezTo>
                    <a:pt x="8244" y="720529"/>
                    <a:pt x="0" y="700627"/>
                    <a:pt x="0" y="679875"/>
                  </a:cubicBezTo>
                  <a:lnTo>
                    <a:pt x="0" y="78244"/>
                  </a:lnTo>
                  <a:cubicBezTo>
                    <a:pt x="0" y="57492"/>
                    <a:pt x="8244" y="37591"/>
                    <a:pt x="22917" y="22917"/>
                  </a:cubicBezTo>
                  <a:cubicBezTo>
                    <a:pt x="37591" y="8244"/>
                    <a:pt x="57492" y="0"/>
                    <a:pt x="78244" y="0"/>
                  </a:cubicBezTo>
                  <a:close/>
                </a:path>
              </a:pathLst>
            </a:custGeom>
            <a:solidFill>
              <a:srgbClr val="9BBBB7">
                <a:alpha val="30980"/>
              </a:srgbClr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7"/>
            <p:cNvSpPr txBox="1"/>
            <p:nvPr/>
          </p:nvSpPr>
          <p:spPr>
            <a:xfrm>
              <a:off x="0" y="-95250"/>
              <a:ext cx="1302989" cy="8533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27"/>
          <p:cNvGrpSpPr/>
          <p:nvPr/>
        </p:nvGrpSpPr>
        <p:grpSpPr>
          <a:xfrm>
            <a:off x="5875496" y="2461152"/>
            <a:ext cx="2473642" cy="1620069"/>
            <a:chOff x="0" y="-95250"/>
            <a:chExt cx="1302989" cy="853369"/>
          </a:xfrm>
        </p:grpSpPr>
        <p:sp>
          <p:nvSpPr>
            <p:cNvPr id="167" name="Google Shape;167;p27"/>
            <p:cNvSpPr/>
            <p:nvPr/>
          </p:nvSpPr>
          <p:spPr>
            <a:xfrm>
              <a:off x="0" y="0"/>
              <a:ext cx="1302989" cy="758119"/>
            </a:xfrm>
            <a:custGeom>
              <a:rect b="b" l="l" r="r" t="t"/>
              <a:pathLst>
                <a:path extrusionOk="0" h="758119" w="1302989">
                  <a:moveTo>
                    <a:pt x="78244" y="0"/>
                  </a:moveTo>
                  <a:lnTo>
                    <a:pt x="1224744" y="0"/>
                  </a:lnTo>
                  <a:cubicBezTo>
                    <a:pt x="1245496" y="0"/>
                    <a:pt x="1265398" y="8244"/>
                    <a:pt x="1280071" y="22917"/>
                  </a:cubicBezTo>
                  <a:cubicBezTo>
                    <a:pt x="1294745" y="37591"/>
                    <a:pt x="1302989" y="57492"/>
                    <a:pt x="1302989" y="78244"/>
                  </a:cubicBezTo>
                  <a:lnTo>
                    <a:pt x="1302989" y="679875"/>
                  </a:lnTo>
                  <a:cubicBezTo>
                    <a:pt x="1302989" y="700627"/>
                    <a:pt x="1294745" y="720529"/>
                    <a:pt x="1280071" y="735202"/>
                  </a:cubicBezTo>
                  <a:cubicBezTo>
                    <a:pt x="1265398" y="749876"/>
                    <a:pt x="1245496" y="758119"/>
                    <a:pt x="1224744" y="758119"/>
                  </a:cubicBezTo>
                  <a:lnTo>
                    <a:pt x="78244" y="758119"/>
                  </a:lnTo>
                  <a:cubicBezTo>
                    <a:pt x="57492" y="758119"/>
                    <a:pt x="37591" y="749876"/>
                    <a:pt x="22917" y="735202"/>
                  </a:cubicBezTo>
                  <a:cubicBezTo>
                    <a:pt x="8244" y="720529"/>
                    <a:pt x="0" y="700627"/>
                    <a:pt x="0" y="679875"/>
                  </a:cubicBezTo>
                  <a:lnTo>
                    <a:pt x="0" y="78244"/>
                  </a:lnTo>
                  <a:cubicBezTo>
                    <a:pt x="0" y="57492"/>
                    <a:pt x="8244" y="37591"/>
                    <a:pt x="22917" y="22917"/>
                  </a:cubicBezTo>
                  <a:cubicBezTo>
                    <a:pt x="37591" y="8244"/>
                    <a:pt x="57492" y="0"/>
                    <a:pt x="78244" y="0"/>
                  </a:cubicBezTo>
                  <a:close/>
                </a:path>
              </a:pathLst>
            </a:custGeom>
            <a:solidFill>
              <a:srgbClr val="9BBBB7">
                <a:alpha val="30980"/>
              </a:srgbClr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7"/>
            <p:cNvSpPr txBox="1"/>
            <p:nvPr/>
          </p:nvSpPr>
          <p:spPr>
            <a:xfrm>
              <a:off x="0" y="-95250"/>
              <a:ext cx="1302989" cy="8533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27"/>
          <p:cNvSpPr txBox="1"/>
          <p:nvPr/>
        </p:nvSpPr>
        <p:spPr>
          <a:xfrm>
            <a:off x="794862" y="919776"/>
            <a:ext cx="5706226" cy="831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9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Burn Treatment</a:t>
            </a:r>
            <a:endParaRPr sz="700"/>
          </a:p>
        </p:txBody>
      </p:sp>
      <p:sp>
        <p:nvSpPr>
          <p:cNvPr id="170" name="Google Shape;170;p27"/>
          <p:cNvSpPr txBox="1"/>
          <p:nvPr/>
        </p:nvSpPr>
        <p:spPr>
          <a:xfrm>
            <a:off x="1040106" y="3372705"/>
            <a:ext cx="2010104" cy="496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friendly skin-layer characters and playful minigames teach the child how their skin is built.</a:t>
            </a:r>
            <a:endParaRPr sz="700"/>
          </a:p>
        </p:txBody>
      </p:sp>
      <p:sp>
        <p:nvSpPr>
          <p:cNvPr id="171" name="Google Shape;171;p27"/>
          <p:cNvSpPr txBox="1"/>
          <p:nvPr/>
        </p:nvSpPr>
        <p:spPr>
          <a:xfrm>
            <a:off x="1040106" y="2832957"/>
            <a:ext cx="2010104" cy="4956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Teach about skin layers</a:t>
            </a:r>
            <a:endParaRPr sz="700"/>
          </a:p>
        </p:txBody>
      </p:sp>
      <p:sp>
        <p:nvSpPr>
          <p:cNvPr id="172" name="Google Shape;172;p27"/>
          <p:cNvSpPr txBox="1"/>
          <p:nvPr/>
        </p:nvSpPr>
        <p:spPr>
          <a:xfrm>
            <a:off x="3580424" y="3392542"/>
            <a:ext cx="2010104" cy="3390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minigame gently shows what happens during real treatment.</a:t>
            </a:r>
            <a:endParaRPr sz="700"/>
          </a:p>
        </p:txBody>
      </p:sp>
      <p:sp>
        <p:nvSpPr>
          <p:cNvPr id="173" name="Google Shape;173;p27"/>
          <p:cNvSpPr txBox="1"/>
          <p:nvPr/>
        </p:nvSpPr>
        <p:spPr>
          <a:xfrm>
            <a:off x="3580424" y="2832957"/>
            <a:ext cx="2010104" cy="4956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Inform about the procedure</a:t>
            </a:r>
            <a:endParaRPr sz="700"/>
          </a:p>
        </p:txBody>
      </p:sp>
      <p:sp>
        <p:nvSpPr>
          <p:cNvPr id="174" name="Google Shape;174;p27"/>
          <p:cNvSpPr txBox="1"/>
          <p:nvPr/>
        </p:nvSpPr>
        <p:spPr>
          <a:xfrm>
            <a:off x="6056677" y="3313975"/>
            <a:ext cx="2010104" cy="496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a “before and now” view at each stage shows the child how much their skin has healed.</a:t>
            </a:r>
            <a:endParaRPr sz="700"/>
          </a:p>
        </p:txBody>
      </p:sp>
      <p:sp>
        <p:nvSpPr>
          <p:cNvPr id="175" name="Google Shape;175;p27"/>
          <p:cNvSpPr txBox="1"/>
          <p:nvPr/>
        </p:nvSpPr>
        <p:spPr>
          <a:xfrm>
            <a:off x="6056677" y="2774227"/>
            <a:ext cx="2010104" cy="495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Show progress of healing</a:t>
            </a:r>
            <a:endParaRPr sz="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CEFEE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8"/>
          <p:cNvSpPr/>
          <p:nvPr/>
        </p:nvSpPr>
        <p:spPr>
          <a:xfrm>
            <a:off x="7825073" y="1325270"/>
            <a:ext cx="2661614" cy="4267894"/>
          </a:xfrm>
          <a:custGeom>
            <a:rect b="b" l="l" r="r" t="t"/>
            <a:pathLst>
              <a:path extrusionOk="0" h="8535788" w="5323228">
                <a:moveTo>
                  <a:pt x="0" y="0"/>
                </a:moveTo>
                <a:lnTo>
                  <a:pt x="5323228" y="0"/>
                </a:lnTo>
                <a:lnTo>
                  <a:pt x="5323228" y="8535788"/>
                </a:lnTo>
                <a:lnTo>
                  <a:pt x="0" y="85357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81" name="Google Shape;181;p28"/>
          <p:cNvGrpSpPr/>
          <p:nvPr/>
        </p:nvGrpSpPr>
        <p:grpSpPr>
          <a:xfrm>
            <a:off x="794861" y="2461152"/>
            <a:ext cx="2473643" cy="1620069"/>
            <a:chOff x="0" y="-95250"/>
            <a:chExt cx="1302989" cy="853369"/>
          </a:xfrm>
        </p:grpSpPr>
        <p:sp>
          <p:nvSpPr>
            <p:cNvPr id="182" name="Google Shape;182;p28"/>
            <p:cNvSpPr/>
            <p:nvPr/>
          </p:nvSpPr>
          <p:spPr>
            <a:xfrm>
              <a:off x="0" y="0"/>
              <a:ext cx="1302989" cy="758119"/>
            </a:xfrm>
            <a:custGeom>
              <a:rect b="b" l="l" r="r" t="t"/>
              <a:pathLst>
                <a:path extrusionOk="0" h="758119" w="1302989">
                  <a:moveTo>
                    <a:pt x="78244" y="0"/>
                  </a:moveTo>
                  <a:lnTo>
                    <a:pt x="1224744" y="0"/>
                  </a:lnTo>
                  <a:cubicBezTo>
                    <a:pt x="1245496" y="0"/>
                    <a:pt x="1265398" y="8244"/>
                    <a:pt x="1280071" y="22917"/>
                  </a:cubicBezTo>
                  <a:cubicBezTo>
                    <a:pt x="1294745" y="37591"/>
                    <a:pt x="1302989" y="57492"/>
                    <a:pt x="1302989" y="78244"/>
                  </a:cubicBezTo>
                  <a:lnTo>
                    <a:pt x="1302989" y="679875"/>
                  </a:lnTo>
                  <a:cubicBezTo>
                    <a:pt x="1302989" y="700627"/>
                    <a:pt x="1294745" y="720529"/>
                    <a:pt x="1280071" y="735202"/>
                  </a:cubicBezTo>
                  <a:cubicBezTo>
                    <a:pt x="1265398" y="749876"/>
                    <a:pt x="1245496" y="758119"/>
                    <a:pt x="1224744" y="758119"/>
                  </a:cubicBezTo>
                  <a:lnTo>
                    <a:pt x="78244" y="758119"/>
                  </a:lnTo>
                  <a:cubicBezTo>
                    <a:pt x="57492" y="758119"/>
                    <a:pt x="37591" y="749876"/>
                    <a:pt x="22917" y="735202"/>
                  </a:cubicBezTo>
                  <a:cubicBezTo>
                    <a:pt x="8244" y="720529"/>
                    <a:pt x="0" y="700627"/>
                    <a:pt x="0" y="679875"/>
                  </a:cubicBezTo>
                  <a:lnTo>
                    <a:pt x="0" y="78244"/>
                  </a:lnTo>
                  <a:cubicBezTo>
                    <a:pt x="0" y="57492"/>
                    <a:pt x="8244" y="37591"/>
                    <a:pt x="22917" y="22917"/>
                  </a:cubicBezTo>
                  <a:cubicBezTo>
                    <a:pt x="37591" y="8244"/>
                    <a:pt x="57492" y="0"/>
                    <a:pt x="78244" y="0"/>
                  </a:cubicBezTo>
                  <a:close/>
                </a:path>
              </a:pathLst>
            </a:custGeom>
            <a:solidFill>
              <a:srgbClr val="9BBBB7">
                <a:alpha val="30980"/>
              </a:srgbClr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8"/>
            <p:cNvSpPr txBox="1"/>
            <p:nvPr/>
          </p:nvSpPr>
          <p:spPr>
            <a:xfrm>
              <a:off x="0" y="-95250"/>
              <a:ext cx="1302989" cy="8533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4" name="Google Shape;184;p28"/>
          <p:cNvGrpSpPr/>
          <p:nvPr/>
        </p:nvGrpSpPr>
        <p:grpSpPr>
          <a:xfrm>
            <a:off x="3335179" y="2461152"/>
            <a:ext cx="2473642" cy="1620069"/>
            <a:chOff x="0" y="-95250"/>
            <a:chExt cx="1302989" cy="853369"/>
          </a:xfrm>
        </p:grpSpPr>
        <p:sp>
          <p:nvSpPr>
            <p:cNvPr id="185" name="Google Shape;185;p28"/>
            <p:cNvSpPr/>
            <p:nvPr/>
          </p:nvSpPr>
          <p:spPr>
            <a:xfrm>
              <a:off x="0" y="0"/>
              <a:ext cx="1302989" cy="758119"/>
            </a:xfrm>
            <a:custGeom>
              <a:rect b="b" l="l" r="r" t="t"/>
              <a:pathLst>
                <a:path extrusionOk="0" h="758119" w="1302989">
                  <a:moveTo>
                    <a:pt x="78244" y="0"/>
                  </a:moveTo>
                  <a:lnTo>
                    <a:pt x="1224744" y="0"/>
                  </a:lnTo>
                  <a:cubicBezTo>
                    <a:pt x="1245496" y="0"/>
                    <a:pt x="1265398" y="8244"/>
                    <a:pt x="1280071" y="22917"/>
                  </a:cubicBezTo>
                  <a:cubicBezTo>
                    <a:pt x="1294745" y="37591"/>
                    <a:pt x="1302989" y="57492"/>
                    <a:pt x="1302989" y="78244"/>
                  </a:cubicBezTo>
                  <a:lnTo>
                    <a:pt x="1302989" y="679875"/>
                  </a:lnTo>
                  <a:cubicBezTo>
                    <a:pt x="1302989" y="700627"/>
                    <a:pt x="1294745" y="720529"/>
                    <a:pt x="1280071" y="735202"/>
                  </a:cubicBezTo>
                  <a:cubicBezTo>
                    <a:pt x="1265398" y="749876"/>
                    <a:pt x="1245496" y="758119"/>
                    <a:pt x="1224744" y="758119"/>
                  </a:cubicBezTo>
                  <a:lnTo>
                    <a:pt x="78244" y="758119"/>
                  </a:lnTo>
                  <a:cubicBezTo>
                    <a:pt x="57492" y="758119"/>
                    <a:pt x="37591" y="749876"/>
                    <a:pt x="22917" y="735202"/>
                  </a:cubicBezTo>
                  <a:cubicBezTo>
                    <a:pt x="8244" y="720529"/>
                    <a:pt x="0" y="700627"/>
                    <a:pt x="0" y="679875"/>
                  </a:cubicBezTo>
                  <a:lnTo>
                    <a:pt x="0" y="78244"/>
                  </a:lnTo>
                  <a:cubicBezTo>
                    <a:pt x="0" y="57492"/>
                    <a:pt x="8244" y="37591"/>
                    <a:pt x="22917" y="22917"/>
                  </a:cubicBezTo>
                  <a:cubicBezTo>
                    <a:pt x="37591" y="8244"/>
                    <a:pt x="57492" y="0"/>
                    <a:pt x="78244" y="0"/>
                  </a:cubicBezTo>
                  <a:close/>
                </a:path>
              </a:pathLst>
            </a:custGeom>
            <a:solidFill>
              <a:srgbClr val="9BBBB7">
                <a:alpha val="30980"/>
              </a:srgbClr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8"/>
            <p:cNvSpPr txBox="1"/>
            <p:nvPr/>
          </p:nvSpPr>
          <p:spPr>
            <a:xfrm>
              <a:off x="0" y="-95250"/>
              <a:ext cx="1302989" cy="8533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" name="Google Shape;187;p28"/>
          <p:cNvGrpSpPr/>
          <p:nvPr/>
        </p:nvGrpSpPr>
        <p:grpSpPr>
          <a:xfrm>
            <a:off x="5875496" y="2461152"/>
            <a:ext cx="2473642" cy="1620069"/>
            <a:chOff x="0" y="-95250"/>
            <a:chExt cx="1302989" cy="853369"/>
          </a:xfrm>
        </p:grpSpPr>
        <p:sp>
          <p:nvSpPr>
            <p:cNvPr id="188" name="Google Shape;188;p28"/>
            <p:cNvSpPr/>
            <p:nvPr/>
          </p:nvSpPr>
          <p:spPr>
            <a:xfrm>
              <a:off x="0" y="0"/>
              <a:ext cx="1302989" cy="758119"/>
            </a:xfrm>
            <a:custGeom>
              <a:rect b="b" l="l" r="r" t="t"/>
              <a:pathLst>
                <a:path extrusionOk="0" h="758119" w="1302989">
                  <a:moveTo>
                    <a:pt x="78244" y="0"/>
                  </a:moveTo>
                  <a:lnTo>
                    <a:pt x="1224744" y="0"/>
                  </a:lnTo>
                  <a:cubicBezTo>
                    <a:pt x="1245496" y="0"/>
                    <a:pt x="1265398" y="8244"/>
                    <a:pt x="1280071" y="22917"/>
                  </a:cubicBezTo>
                  <a:cubicBezTo>
                    <a:pt x="1294745" y="37591"/>
                    <a:pt x="1302989" y="57492"/>
                    <a:pt x="1302989" y="78244"/>
                  </a:cubicBezTo>
                  <a:lnTo>
                    <a:pt x="1302989" y="679875"/>
                  </a:lnTo>
                  <a:cubicBezTo>
                    <a:pt x="1302989" y="700627"/>
                    <a:pt x="1294745" y="720529"/>
                    <a:pt x="1280071" y="735202"/>
                  </a:cubicBezTo>
                  <a:cubicBezTo>
                    <a:pt x="1265398" y="749876"/>
                    <a:pt x="1245496" y="758119"/>
                    <a:pt x="1224744" y="758119"/>
                  </a:cubicBezTo>
                  <a:lnTo>
                    <a:pt x="78244" y="758119"/>
                  </a:lnTo>
                  <a:cubicBezTo>
                    <a:pt x="57492" y="758119"/>
                    <a:pt x="37591" y="749876"/>
                    <a:pt x="22917" y="735202"/>
                  </a:cubicBezTo>
                  <a:cubicBezTo>
                    <a:pt x="8244" y="720529"/>
                    <a:pt x="0" y="700627"/>
                    <a:pt x="0" y="679875"/>
                  </a:cubicBezTo>
                  <a:lnTo>
                    <a:pt x="0" y="78244"/>
                  </a:lnTo>
                  <a:cubicBezTo>
                    <a:pt x="0" y="57492"/>
                    <a:pt x="8244" y="37591"/>
                    <a:pt x="22917" y="22917"/>
                  </a:cubicBezTo>
                  <a:cubicBezTo>
                    <a:pt x="37591" y="8244"/>
                    <a:pt x="57492" y="0"/>
                    <a:pt x="78244" y="0"/>
                  </a:cubicBezTo>
                  <a:close/>
                </a:path>
              </a:pathLst>
            </a:custGeom>
            <a:solidFill>
              <a:srgbClr val="9BBBB7">
                <a:alpha val="30980"/>
              </a:srgbClr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8"/>
            <p:cNvSpPr txBox="1"/>
            <p:nvPr/>
          </p:nvSpPr>
          <p:spPr>
            <a:xfrm>
              <a:off x="0" y="-95250"/>
              <a:ext cx="1302989" cy="8533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28"/>
          <p:cNvSpPr txBox="1"/>
          <p:nvPr/>
        </p:nvSpPr>
        <p:spPr>
          <a:xfrm>
            <a:off x="1040106" y="3372705"/>
            <a:ext cx="2010104" cy="496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children share how they feel by picking a feeling animal (and how strong it is) or by drawing.</a:t>
            </a:r>
            <a:endParaRPr sz="700"/>
          </a:p>
        </p:txBody>
      </p:sp>
      <p:sp>
        <p:nvSpPr>
          <p:cNvPr id="191" name="Google Shape;191;p28"/>
          <p:cNvSpPr txBox="1"/>
          <p:nvPr/>
        </p:nvSpPr>
        <p:spPr>
          <a:xfrm>
            <a:off x="1040106" y="2832957"/>
            <a:ext cx="2010104" cy="4956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Multiple ways of expression</a:t>
            </a:r>
            <a:endParaRPr sz="700"/>
          </a:p>
        </p:txBody>
      </p:sp>
      <p:sp>
        <p:nvSpPr>
          <p:cNvPr id="192" name="Google Shape;192;p28"/>
          <p:cNvSpPr txBox="1"/>
          <p:nvPr/>
        </p:nvSpPr>
        <p:spPr>
          <a:xfrm>
            <a:off x="3580424" y="3392542"/>
            <a:ext cx="2010104" cy="4962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doctors set daily and weekly real-life tasks, and children earn star coins for completing them.</a:t>
            </a:r>
            <a:endParaRPr sz="700"/>
          </a:p>
        </p:txBody>
      </p:sp>
      <p:sp>
        <p:nvSpPr>
          <p:cNvPr id="193" name="Google Shape;193;p28"/>
          <p:cNvSpPr txBox="1"/>
          <p:nvPr/>
        </p:nvSpPr>
        <p:spPr>
          <a:xfrm>
            <a:off x="3580424" y="2832957"/>
            <a:ext cx="2010104" cy="4956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Tasks created by doctors</a:t>
            </a:r>
            <a:endParaRPr sz="700"/>
          </a:p>
        </p:txBody>
      </p:sp>
      <p:sp>
        <p:nvSpPr>
          <p:cNvPr id="194" name="Google Shape;194;p28"/>
          <p:cNvSpPr txBox="1"/>
          <p:nvPr/>
        </p:nvSpPr>
        <p:spPr>
          <a:xfrm>
            <a:off x="6056677" y="3313975"/>
            <a:ext cx="2010104" cy="653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every check-in, drawing and day of play is saved with its date, so doctors can follow the child’s progress across their whole stay.</a:t>
            </a:r>
            <a:endParaRPr sz="700"/>
          </a:p>
        </p:txBody>
      </p:sp>
      <p:sp>
        <p:nvSpPr>
          <p:cNvPr id="195" name="Google Shape;195;p28"/>
          <p:cNvSpPr txBox="1"/>
          <p:nvPr/>
        </p:nvSpPr>
        <p:spPr>
          <a:xfrm>
            <a:off x="6056677" y="2774227"/>
            <a:ext cx="2010104" cy="495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3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Tracking over a long time period</a:t>
            </a:r>
            <a:endParaRPr sz="700"/>
          </a:p>
        </p:txBody>
      </p:sp>
      <p:sp>
        <p:nvSpPr>
          <p:cNvPr id="196" name="Google Shape;196;p28"/>
          <p:cNvSpPr txBox="1"/>
          <p:nvPr/>
        </p:nvSpPr>
        <p:spPr>
          <a:xfrm>
            <a:off x="794861" y="919776"/>
            <a:ext cx="7271920" cy="831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4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4900" u="none" cap="none" strike="noStrike">
                <a:solidFill>
                  <a:srgbClr val="161B1C"/>
                </a:solidFill>
                <a:latin typeface="Arial"/>
                <a:ea typeface="Arial"/>
                <a:cs typeface="Arial"/>
                <a:sym typeface="Arial"/>
              </a:rPr>
              <a:t>Emotional Monitoring</a:t>
            </a:r>
            <a:endParaRPr sz="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9868D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9"/>
          <p:cNvSpPr/>
          <p:nvPr/>
        </p:nvSpPr>
        <p:spPr>
          <a:xfrm>
            <a:off x="1285618" y="-580460"/>
            <a:ext cx="6572766" cy="10539420"/>
          </a:xfrm>
          <a:custGeom>
            <a:rect b="b" l="l" r="r" t="t"/>
            <a:pathLst>
              <a:path extrusionOk="0" h="21078839" w="13145531">
                <a:moveTo>
                  <a:pt x="0" y="0"/>
                </a:moveTo>
                <a:lnTo>
                  <a:pt x="13145530" y="0"/>
                </a:lnTo>
                <a:lnTo>
                  <a:pt x="13145530" y="21078839"/>
                </a:lnTo>
                <a:lnTo>
                  <a:pt x="0" y="210788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02" name="Google Shape;202;p29" title="skin heroes video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1525" y="72825"/>
            <a:ext cx="6140950" cy="4605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9"/>
          <p:cNvSpPr txBox="1"/>
          <p:nvPr/>
        </p:nvSpPr>
        <p:spPr>
          <a:xfrm>
            <a:off x="440550" y="4678525"/>
            <a:ext cx="826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https://drive.google.com/file/d/1ldTJEfkSIDZ5Ck78HocKwjz8ZQBTpscB/view?usp=sharing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9868D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"/>
          <p:cNvSpPr/>
          <p:nvPr/>
        </p:nvSpPr>
        <p:spPr>
          <a:xfrm>
            <a:off x="1285618" y="-580460"/>
            <a:ext cx="6572766" cy="10539420"/>
          </a:xfrm>
          <a:custGeom>
            <a:rect b="b" l="l" r="r" t="t"/>
            <a:pathLst>
              <a:path extrusionOk="0" h="21078839" w="13145531">
                <a:moveTo>
                  <a:pt x="0" y="0"/>
                </a:moveTo>
                <a:lnTo>
                  <a:pt x="13145530" y="0"/>
                </a:lnTo>
                <a:lnTo>
                  <a:pt x="13145530" y="21078839"/>
                </a:lnTo>
                <a:lnTo>
                  <a:pt x="0" y="210788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30"/>
          <p:cNvSpPr txBox="1"/>
          <p:nvPr/>
        </p:nvSpPr>
        <p:spPr>
          <a:xfrm>
            <a:off x="1638600" y="2017649"/>
            <a:ext cx="586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ECEFEE"/>
                </a:solidFill>
              </a:rPr>
              <a:t>THANK YOU</a:t>
            </a:r>
            <a:endParaRPr sz="7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