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ac46d604c2441e6" /><Relationship Type="http://schemas.openxmlformats.org/officeDocument/2006/relationships/extended-properties" Target="/docProps/app.xml" Id="R51130de60ff24c9a" /><Relationship Type="http://schemas.openxmlformats.org/officeDocument/2006/relationships/officeDocument" Target="/ppt/presentation.xml" Id="R3bd99a30b3404e6d" /></Relationships>
</file>

<file path=ppt/presentation.xml><?xml version="1.0" encoding="utf-8"?>
<p:presentation xmlns:p="http://schemas.openxmlformats.org/presentationml/2006/main">
  <p:sldMasterIdLst>
    <p:sldMasterId xmlns:r="http://schemas.openxmlformats.org/officeDocument/2006/relationships" id="2147483648" r:id="R3f2c4a726e534f93"/>
  </p:sldMasterIdLst>
  <p:notesMasterIdLst>
    <p:notesMasterId xmlns:r="http://schemas.openxmlformats.org/officeDocument/2006/relationships" r:id="R873f78aac3504792"/>
  </p:notesMasterIdLst>
  <p:sldIdLst>
    <p:sldId xmlns:r="http://schemas.openxmlformats.org/officeDocument/2006/relationships" id="256" r:id="R2145e91d540f43b5"/>
    <p:sldId xmlns:r="http://schemas.openxmlformats.org/officeDocument/2006/relationships" id="257" r:id="Rbfa5b5a9aaed439d"/>
    <p:sldId xmlns:r="http://schemas.openxmlformats.org/officeDocument/2006/relationships" id="258" r:id="R3a48ddb11b814751"/>
    <p:sldId xmlns:r="http://schemas.openxmlformats.org/officeDocument/2006/relationships" id="259" r:id="R3fd30281afc04be0"/>
    <p:sldId xmlns:r="http://schemas.openxmlformats.org/officeDocument/2006/relationships" id="260" r:id="R5d1d3da5c6134fb2"/>
    <p:sldId xmlns:r="http://schemas.openxmlformats.org/officeDocument/2006/relationships" id="261" r:id="Rbb90bcf5f02e4ccf"/>
    <p:sldId xmlns:r="http://schemas.openxmlformats.org/officeDocument/2006/relationships" id="262" r:id="Re99c1d04ec8248fb"/>
    <p:sldId xmlns:r="http://schemas.openxmlformats.org/officeDocument/2006/relationships" id="263" r:id="R4303c815dd1f417a"/>
    <p:sldId xmlns:r="http://schemas.openxmlformats.org/officeDocument/2006/relationships" id="264" r:id="Rdc95b7fd6dc14ffd"/>
    <p:sldId xmlns:r="http://schemas.openxmlformats.org/officeDocument/2006/relationships" id="265" r:id="Rf52a98522397432c"/>
    <p:sldId xmlns:r="http://schemas.openxmlformats.org/officeDocument/2006/relationships" id="266" r:id="Rc50d383049e54c5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ff71c5d27824f63" /><Relationship Type="http://schemas.openxmlformats.org/officeDocument/2006/relationships/slideMaster" Target="/ppt/slideMasters/slideMaster1.xml" Id="R3f2c4a726e534f93" /><Relationship Type="http://schemas.openxmlformats.org/officeDocument/2006/relationships/notesMaster" Target="/ppt/notesMasters/notesMaster1.xml" Id="R873f78aac3504792" /><Relationship Type="http://schemas.openxmlformats.org/officeDocument/2006/relationships/presProps" Target="/ppt/presProps.xml" Id="Rbaeee53c760649a7" /><Relationship Type="http://schemas.openxmlformats.org/officeDocument/2006/relationships/tableStyles" Target="/ppt/tableStyles.xml" Id="Rdd6109f4133549c9" /><Relationship Type="http://schemas.openxmlformats.org/officeDocument/2006/relationships/slide" Target="/ppt/slides/slide1.xml" Id="R2145e91d540f43b5" /><Relationship Type="http://schemas.openxmlformats.org/officeDocument/2006/relationships/slide" Target="/ppt/slides/slide2.xml" Id="Rbfa5b5a9aaed439d" /><Relationship Type="http://schemas.openxmlformats.org/officeDocument/2006/relationships/slide" Target="/ppt/slides/slide3.xml" Id="R3a48ddb11b814751" /><Relationship Type="http://schemas.openxmlformats.org/officeDocument/2006/relationships/slide" Target="/ppt/slides/slide4.xml" Id="R3fd30281afc04be0" /><Relationship Type="http://schemas.openxmlformats.org/officeDocument/2006/relationships/slide" Target="/ppt/slides/slide5.xml" Id="R5d1d3da5c6134fb2" /><Relationship Type="http://schemas.openxmlformats.org/officeDocument/2006/relationships/slide" Target="/ppt/slides/slide6.xml" Id="Rbb90bcf5f02e4ccf" /><Relationship Type="http://schemas.openxmlformats.org/officeDocument/2006/relationships/slide" Target="/ppt/slides/slide7.xml" Id="Re99c1d04ec8248fb" /><Relationship Type="http://schemas.openxmlformats.org/officeDocument/2006/relationships/slide" Target="/ppt/slides/slide8.xml" Id="R4303c815dd1f417a" /><Relationship Type="http://schemas.openxmlformats.org/officeDocument/2006/relationships/slide" Target="/ppt/slides/slide9.xml" Id="Rdc95b7fd6dc14ffd" /><Relationship Type="http://schemas.openxmlformats.org/officeDocument/2006/relationships/slide" Target="/ppt/slides/slide10.xml" Id="Rf52a98522397432c" /><Relationship Type="http://schemas.openxmlformats.org/officeDocument/2006/relationships/slide" Target="/ppt/slides/slide11.xml" Id="Rc50d383049e54c5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d82c336a0344e9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4f94d0963154f02" /><Relationship Type="http://schemas.openxmlformats.org/officeDocument/2006/relationships/notesMaster" Target="/ppt/notesMasters/notesMaster1.xml" Id="R993f634910614742" /></Relationships>
</file>

<file path=ppt/notesSlides/_rels/notesSlide2.xml.rels>&#65279;<?xml version="1.0" encoding="utf-8"?><Relationships xmlns="http://schemas.openxmlformats.org/package/2006/relationships"><Relationship Type="http://schemas.openxmlformats.org/officeDocument/2006/relationships/slide" Target="/ppt/slides/slide2.xml" Id="R17dbc1ecc9694833" /><Relationship Type="http://schemas.openxmlformats.org/officeDocument/2006/relationships/notesMaster" Target="/ppt/notesMasters/notesMaster1.xml" Id="R3737330c4553451d" /></Relationships>
</file>

<file path=ppt/notesSlides/_rels/notesSlide3.xml.rels>&#65279;<?xml version="1.0" encoding="utf-8"?><Relationships xmlns="http://schemas.openxmlformats.org/package/2006/relationships"><Relationship Type="http://schemas.openxmlformats.org/officeDocument/2006/relationships/slide" Target="/ppt/slides/slide3.xml" Id="Rc611a8c6622b4173" /><Relationship Type="http://schemas.openxmlformats.org/officeDocument/2006/relationships/notesMaster" Target="/ppt/notesMasters/notesMaster1.xml" Id="Rf524d18a171b4d72" /></Relationships>
</file>

<file path=ppt/notesSlides/_rels/notesSlide4.xml.rels>&#65279;<?xml version="1.0" encoding="utf-8"?><Relationships xmlns="http://schemas.openxmlformats.org/package/2006/relationships"><Relationship Type="http://schemas.openxmlformats.org/officeDocument/2006/relationships/slide" Target="/ppt/slides/slide4.xml" Id="R1b6861331bf1497a" /><Relationship Type="http://schemas.openxmlformats.org/officeDocument/2006/relationships/notesMaster" Target="/ppt/notesMasters/notesMaster1.xml" Id="Rd2484eb60fcc4e72" /></Relationships>
</file>

<file path=ppt/notesSlides/_rels/notesSlide5.xml.rels>&#65279;<?xml version="1.0" encoding="utf-8"?><Relationships xmlns="http://schemas.openxmlformats.org/package/2006/relationships"><Relationship Type="http://schemas.openxmlformats.org/officeDocument/2006/relationships/slide" Target="/ppt/slides/slide5.xml" Id="R370a83ab6cd347ff" /><Relationship Type="http://schemas.openxmlformats.org/officeDocument/2006/relationships/notesMaster" Target="/ppt/notesMasters/notesMaster1.xml" Id="R92e0ac36cae1431b" /></Relationships>
</file>

<file path=ppt/notesSlides/_rels/notesSlide6.xml.rels>&#65279;<?xml version="1.0" encoding="utf-8"?><Relationships xmlns="http://schemas.openxmlformats.org/package/2006/relationships"><Relationship Type="http://schemas.openxmlformats.org/officeDocument/2006/relationships/slide" Target="/ppt/slides/slide6.xml" Id="R9072562fd60c4fab" /><Relationship Type="http://schemas.openxmlformats.org/officeDocument/2006/relationships/notesMaster" Target="/ppt/notesMasters/notesMaster1.xml" Id="R92afff39eaf34534" /></Relationships>
</file>

<file path=ppt/notesSlides/_rels/notesSlide7.xml.rels>&#65279;<?xml version="1.0" encoding="utf-8"?><Relationships xmlns="http://schemas.openxmlformats.org/package/2006/relationships"><Relationship Type="http://schemas.openxmlformats.org/officeDocument/2006/relationships/slide" Target="/ppt/slides/slide7.xml" Id="R126305f418214f3c" /><Relationship Type="http://schemas.openxmlformats.org/officeDocument/2006/relationships/notesMaster" Target="/ppt/notesMasters/notesMaster1.xml" Id="Rd90130c15fba47d3" /></Relationships>
</file>

<file path=ppt/notesSlides/_rels/notesSlide8.xml.rels>&#65279;<?xml version="1.0" encoding="utf-8"?><Relationships xmlns="http://schemas.openxmlformats.org/package/2006/relationships"><Relationship Type="http://schemas.openxmlformats.org/officeDocument/2006/relationships/slide" Target="/ppt/slides/slide8.xml" Id="Rbf1ee78cdd48403b" /><Relationship Type="http://schemas.openxmlformats.org/officeDocument/2006/relationships/notesMaster" Target="/ppt/notesMasters/notesMaster1.xml" Id="R78fee6c662b0408d" /></Relationships>
</file>

<file path=ppt/notesSlides/_rels/notesSlide9.xml.rels>&#65279;<?xml version="1.0" encoding="utf-8"?><Relationships xmlns="http://schemas.openxmlformats.org/package/2006/relationships"><Relationship Type="http://schemas.openxmlformats.org/officeDocument/2006/relationships/slide" Target="/ppt/slides/slide9.xml" Id="R501f24137edd4ef3" /><Relationship Type="http://schemas.openxmlformats.org/officeDocument/2006/relationships/notesMaster" Target="/ppt/notesMasters/notesMaster1.xml" Id="R7e609f879cc1474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ab02e57fb41418b" /><Relationship Type="http://schemas.openxmlformats.org/officeDocument/2006/relationships/notesMaster" Target="/ppt/notesMasters/notesMaster1.xml" Id="R41b525e0d3b74de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6d3b5b5ee5a4d7f" /><Relationship Type="http://schemas.openxmlformats.org/officeDocument/2006/relationships/notesMaster" Target="/ppt/notesMasters/notesMaster1.xml" Id="R908ce9b15c714fe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Surgical_Tool_Recognition_GDD.md; game/README.md; game/js/content.js; game/js/progress.js. Original gameplay images: videos/TrayMasterGame-final.mp4. Branding and play link: videos/build.js. Screenshots retain the recorded Hebrew game interface.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Surgical_Tool_Recognition_GDD.md; game/README.md; game/js/content.js; game/js/progress.js. Original gameplay images: videos/TrayMasterGame-final.mp4. Branding and play link: videos/build.js. Screenshots retain the recorded Hebrew game interface. The game supports practice for new staff. No measured clinical or educational effectiveness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Surgical_Tool_Recognition_GDD.md; game/README.md; game/js/content.js; game/js/progress.js. Original gameplay images: videos/TrayMasterGame-final.mp4. Branding and play link: videos/build.js. Screenshots retain the recorded Hebrew game interface. Players can drag a name to its illustration or tap the name and then the tool. The screenshot captures the matching exercise.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Surgical_Tool_Recognition_GDD.md; game/README.md; game/js/content.js; game/js/progress.js. Original gameplay images: videos/TrayMasterGame-final.mp4. Branding and play link: videos/build.js. Screenshots retain the recorded Hebrew game interface. The two screenshots show separate examples: an identification question and feedback from a different choice. They are not a single question-and-answer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Surgical_Tool_Recognition_GDD.md; game/README.md; game/js/content.js; game/js/progress.js. Original gameplay images: videos/TrayMasterGame-final.mp4. Branding and play link: videos/build.js. Screenshots retain the recorded Hebrew game interface. The instrument viewer supports rotation and zoom. The screenshot is an actual instrument-library view from the recording.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Implemented learning progression, not a future feature: naming/matching first, then Tray Builder for the same procedure. Sources: game/README.md (What is in it, Phones first) and game/js/game.js (startMatching, renderGames, startTray). Both games are available in the game picker. This is a recommended learning sequence, not an automatic unlock or automatic transition. Other implemented modes and progress tracking remain available.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game/README.md, sections Run it, Phones first and Controls; game/css/style.css. The browser build supports phones, tablets and desktop computers with responsive layouts and touch or mouse controls. Online browser access is required. Progress is stored locally in the browser, not synchronised across devices. Different devices show different menus and modes.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Potential business benefits remain hypotheses for TRAY MASTER. There is no validated estimate of time saved, payroll savings, prevented patient harm or adoption. Measure net teaching and learner time versus current training, including game time, then value each role using the hospital’s actual loaded hourly cost and deduct rollout, licence and content-review costs. Instrument-recognition errors in a test must not be equated with clinical incidents prevented. Implemented product context: game/README.md. Relevant external evidence is on slides 9 and 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https://pubmed.ncbi.nlm.nih.gov/35518567/ Full text: https://pmc.ncbi.nlm.nih.gov/articles/PMC8936786/ DOI: 10.1136/bmjstel-2019-000576. The abstract reports 93 nurses completed the trial. Day-1 real-instrument results: 93.2% versus 80.6% accuracy, 31.4 versus 40.1 seconds. Group A used PeriopSim before testing; Group B tested before using it. This was a single-centre neurosurgical instrument study, not a TRAY MASTER trial or a comparison with conventional instructor-led training. Two coauthors disclosed advisory-board roles and stock options in the supplier. No financial savings or patient-harm reduction were demonstrated. Accessed 21 October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Training source: https://he.hadassah.org.il/nursing-school/operating-room-2024/ The 2024 course lists 299 theoretical hours and 416 clinical hours for the no-OR-experience route; 715 is their calculated sum. This is the full course, not instrument-recognition time or hours replaceable by the game. Workforce source: https://www.bls.gov/ooh/healthcare/surgical-technologists.htm BLS estimates 118,400 surgical technologist jobs in the United States in 2025. Jobs are not necessarily unique people; this is neither an Israeli workforce estimate nor an adoption forecast or a validated total addressable market. User reach must be established with clinical partners. Both accessed 21 October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Surgical_Tool_Recognition_GDD.md; game/README.md; game/js/content.js; game/js/progress.js. Original gameplay images: videos/TrayMasterGame-final.mp4. Branding and play link: videos/build.js. Screenshots retain the recorded Hebrew game interface. Play: https://spacesquidgames.itch.io/tray-master. The existing verified QR code is retained. A practice tool alongside professional training.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605e5c1118447d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27a08d312ec4d0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89443b5a54e4dc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4be0d0f01a048c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93539a42b714ca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0e723ecd4b2428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DD185C7-8831-4353-B0ED-AC5ECF3B6B3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37A3809-40F2-486A-9B85-1B8E5220A57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FDDDDC4-8F5F-4ACD-82C5-B96A20D6EFB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266A7FB-7ABF-4B91-A034-AEFF3BA2934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A234D5B-4EE2-4DC2-8403-A43DDE3A9D1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5B4452F-0CDF-449B-85EE-66BED1F8150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DEB5F2C-F440-453D-A02A-616C91E7105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F0347D7-9CE3-4F31-BFAC-B46077C33B7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56CA76D-A4CF-4F9B-A51F-151E34D3F28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1CD71D5-4998-4004-B1CD-D13E438CBD0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e0682ad67c249aa" /><Relationship Type="http://schemas.openxmlformats.org/officeDocument/2006/relationships/slideLayout" Target="/ppt/slideLayouts/slideLayout1.xml" Id="R14e61a63973b420a" /><Relationship Type="http://schemas.openxmlformats.org/officeDocument/2006/relationships/slideLayout" Target="/ppt/slideLayouts/slideLayout2.xml" Id="R58d67601c1ed4644" /><Relationship Type="http://schemas.openxmlformats.org/officeDocument/2006/relationships/slideLayout" Target="/ppt/slideLayouts/slideLayout3.xml" Id="Rf2db7d62d5524e88" /><Relationship Type="http://schemas.openxmlformats.org/officeDocument/2006/relationships/slideLayout" Target="/ppt/slideLayouts/slideLayout4.xml" Id="R8ae0108794304d52" /><Relationship Type="http://schemas.openxmlformats.org/officeDocument/2006/relationships/slideLayout" Target="/ppt/slideLayouts/slideLayout5.xml" Id="R48b4b55b7b4841cd" /><Relationship Type="http://schemas.openxmlformats.org/officeDocument/2006/relationships/slideLayout" Target="/ppt/slideLayouts/slideLayout6.xml" Id="R73172677e02b40f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4e61a63973b420a"/>
    <p:sldLayoutId xmlns:r="http://schemas.openxmlformats.org/officeDocument/2006/relationships" id="2147483650" r:id="R58d67601c1ed4644"/>
    <p:sldLayoutId xmlns:r="http://schemas.openxmlformats.org/officeDocument/2006/relationships" id="2147483651" r:id="Rf2db7d62d5524e88"/>
    <p:sldLayoutId xmlns:r="http://schemas.openxmlformats.org/officeDocument/2006/relationships" id="2147483652" r:id="R8ae0108794304d52"/>
    <p:sldLayoutId xmlns:r="http://schemas.openxmlformats.org/officeDocument/2006/relationships" id="2147483653" r:id="R48b4b55b7b4841cd"/>
    <p:sldLayoutId xmlns:r="http://schemas.openxmlformats.org/officeDocument/2006/relationships" id="2147483654" r:id="R73172677e02b40f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13a64cb57514a54" /><Relationship Type="http://schemas.openxmlformats.org/officeDocument/2006/relationships/image" Target="/ppt/media/image.png" Id="Rbc75b0627edd45dd" /><Relationship Type="http://schemas.openxmlformats.org/officeDocument/2006/relationships/notesSlide" Target="/ppt/notesSlides/notesSlide1.xml" Id="Rf46ff9c0c608413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5ffbce290ed4a25" /><Relationship Type="http://schemas.openxmlformats.org/officeDocument/2006/relationships/image" Target="/ppt/media/image2.png" Id="R824b6a7c0ec647aa" /><Relationship Type="http://schemas.openxmlformats.org/officeDocument/2006/relationships/notesSlide" Target="/ppt/notesSlides/notesSlide2.xml" Id="R864e49981be54be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95ffee21e454898" /><Relationship Type="http://schemas.openxmlformats.org/officeDocument/2006/relationships/image" Target="/ppt/media/image3.png" Id="R874f4fbff86b424b" /><Relationship Type="http://schemas.openxmlformats.org/officeDocument/2006/relationships/notesSlide" Target="/ppt/notesSlides/notesSlide3.xml" Id="R30be244bf71548eb"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59e352aa9b149fd" /><Relationship Type="http://schemas.openxmlformats.org/officeDocument/2006/relationships/image" Target="/ppt/media/image4.png" Id="R89ec52f96c2246fa" /><Relationship Type="http://schemas.openxmlformats.org/officeDocument/2006/relationships/image" Target="/ppt/media/image5.png" Id="Rcb865b3ca37f4286" /><Relationship Type="http://schemas.openxmlformats.org/officeDocument/2006/relationships/notesSlide" Target="/ppt/notesSlides/notesSlide4.xml" Id="R790a90aee7b04b0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267e8d25209406f" /><Relationship Type="http://schemas.openxmlformats.org/officeDocument/2006/relationships/image" Target="/ppt/media/image6.png" Id="R875be545f31a43b1" /><Relationship Type="http://schemas.openxmlformats.org/officeDocument/2006/relationships/notesSlide" Target="/ppt/notesSlides/notesSlide5.xml" Id="R262b68f1b1e94623"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38d395e78965446e" /><Relationship Type="http://schemas.openxmlformats.org/officeDocument/2006/relationships/notesSlide" Target="/ppt/notesSlides/notesSlide6.xml" Id="R13e2f9f82d65477a"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ff2fd6b6add94114" /><Relationship Type="http://schemas.openxmlformats.org/officeDocument/2006/relationships/notesSlide" Target="/ppt/notesSlides/notesSlide7.xml" Id="R548bb751d4da4c7d"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ee35607001654d5c" /><Relationship Type="http://schemas.openxmlformats.org/officeDocument/2006/relationships/notesSlide" Target="/ppt/notesSlides/notesSlide8.xml" Id="R405afade436c4f5f"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2bed6f07eb704276" /><Relationship Type="http://schemas.openxmlformats.org/officeDocument/2006/relationships/hyperlink" Target="https://pubmed.ncbi.nlm.nih.gov/35518567/" TargetMode="External" Id="R48cd9e3bdff04e98" /><Relationship Type="http://schemas.openxmlformats.org/officeDocument/2006/relationships/notesSlide" Target="/ppt/notesSlides/notesSlide9.xml" Id="R7c6fb3da098f4ac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d6e0d3830b04c46" /><Relationship Type="http://schemas.openxmlformats.org/officeDocument/2006/relationships/hyperlink" Target="https://he.hadassah.org.il/nursing-school/operating-room-2024/" TargetMode="External" Id="Rf59384ed80154366" /><Relationship Type="http://schemas.openxmlformats.org/officeDocument/2006/relationships/hyperlink" Target="https://www.bls.gov/ooh/healthcare/surgical-technologists.htm" TargetMode="External" Id="R938c43f6c45b4bf7" /><Relationship Type="http://schemas.openxmlformats.org/officeDocument/2006/relationships/notesSlide" Target="/ppt/notesSlides/notesSlide10.xml" Id="Rc697cd68a32a4ab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f9b6fad38ba54a78" /><Relationship Type="http://schemas.openxmlformats.org/officeDocument/2006/relationships/image" Target="/ppt/media/image7.png" Id="R61e589075bfc48c9" /><Relationship Type="http://schemas.openxmlformats.org/officeDocument/2006/relationships/hyperlink" Target="https://spacesquidgames.itch.io/tray-master" TargetMode="External" Id="Rbde7dac52baf4b1d" /><Relationship Type="http://schemas.openxmlformats.org/officeDocument/2006/relationships/hyperlink" Target="https://spacesquidgames.itch.io/tray-master" TargetMode="External" Id="Rf59f17c90c3d448f" /><Relationship Type="http://schemas.openxmlformats.org/officeDocument/2006/relationships/notesSlide" Target="/ppt/notesSlides/notesSlide11.xml" Id="R940ca5bbe0304898" /></Relationships>
</file>

<file path=ppt/slides/slide1.xml><?xml version="1.0" encoding="utf-8"?>
<p:sld xmlns:p="http://schemas.openxmlformats.org/presentationml/2006/main">
  <p:cSld>
    <p:bg>
      <p:bgPr>
        <a:solidFill xmlns:a="http://schemas.openxmlformats.org/drawingml/2006/main">
          <a:srgbClr val="061D2B"/>
        </a:solidFill>
      </p:bgPr>
    </p:bg>
    <p:spTree>
      <p:nvGrpSpPr>
        <p:cNvPr id="1" name=""/>
        <p:cNvGrpSpPr/>
        <p:nvPr/>
      </p:nvGrpSpPr>
      <p:grpSpPr>
        <a:xfrm xmlns:a="http://schemas.openxmlformats.org/drawingml/2006/main"/>
      </p:grpSpPr>
      <p:sp>
        <p:nvSpPr>
          <p:cNvPr id="21" name="text-0">
            <a:extLst xmlns:a="http://schemas.openxmlformats.org/drawingml/2006/main">
              <a:ext uri="{FF2B5EF4-FFF2-40B4-BE49-F238E27FC236}">
                <a16:creationId xmlns:a16="http://schemas.microsoft.com/office/drawing/2014/main" id="{9567A7E6-1883-44E9-A023-05268D5BFEFA}"/>
              </a:ext>
            </a:extLst>
          </p:cNvPr>
          <p:cNvSpPr>
            <a:spLocks xmlns:a="http://schemas.openxmlformats.org/drawingml/2006/main" noGrp="1"/>
          </p:cNvSpPr>
          <p:nvPr/>
        </p:nvSpPr>
        <p:spPr>
          <a:xfrm xmlns:a="http://schemas.openxmlformats.org/drawingml/2006/main">
            <a:off x="609600" y="63912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53DDD5"/>
                </a:solidFill>
                <a:latin typeface="Segoe UI"/>
                <a:ea typeface="Segoe UI"/>
                <a:cs typeface="Segoe UI"/>
              </a:defRPr>
            </a:defPPr>
            <a:lvl1pPr algn="l">
              <a:buNone/>
              <a:defRPr sz="1275" b="0">
                <a:solidFill>
                  <a:srgbClr val="53DDD5"/>
                </a:solidFill>
                <a:latin typeface="Arial"/>
                <a:ea typeface="Arial"/>
                <a:cs typeface="Arial"/>
              </a:defRPr>
            </a:lvl1pPr>
            <a:lvl2pPr algn="l">
              <a:buNone/>
              <a:defRPr sz="1275" b="0">
                <a:solidFill>
                  <a:srgbClr val="53DDD5"/>
                </a:solidFill>
                <a:latin typeface="Arial"/>
                <a:ea typeface="Arial"/>
                <a:cs typeface="Arial"/>
              </a:defRPr>
            </a:lvl2pPr>
            <a:lvl3pPr algn="l">
              <a:buNone/>
              <a:defRPr sz="1275" b="0">
                <a:solidFill>
                  <a:srgbClr val="53DDD5"/>
                </a:solidFill>
                <a:latin typeface="Arial"/>
                <a:ea typeface="Arial"/>
                <a:cs typeface="Arial"/>
              </a:defRPr>
            </a:lvl3pPr>
            <a:lvl4pPr algn="l">
              <a:buNone/>
              <a:defRPr sz="1275" b="0">
                <a:solidFill>
                  <a:srgbClr val="53DDD5"/>
                </a:solidFill>
                <a:latin typeface="Arial"/>
                <a:ea typeface="Arial"/>
                <a:cs typeface="Arial"/>
              </a:defRPr>
            </a:lvl4pPr>
            <a:lvl5pPr algn="l">
              <a:buNone/>
              <a:defRPr sz="1275" b="0">
                <a:solidFill>
                  <a:srgbClr val="53DDD5"/>
                </a:solidFill>
                <a:latin typeface="Arial"/>
                <a:ea typeface="Arial"/>
                <a:cs typeface="Arial"/>
              </a:defRPr>
            </a:lvl5pPr>
            <a:lvl6pPr algn="l">
              <a:buNone/>
              <a:defRPr sz="1275" b="0">
                <a:solidFill>
                  <a:srgbClr val="53DDD5"/>
                </a:solidFill>
                <a:latin typeface="Arial"/>
                <a:ea typeface="Arial"/>
                <a:cs typeface="Arial"/>
              </a:defRPr>
            </a:lvl6pPr>
            <a:lvl7pPr algn="l">
              <a:buNone/>
              <a:defRPr sz="1275" b="0">
                <a:solidFill>
                  <a:srgbClr val="53DDD5"/>
                </a:solidFill>
                <a:latin typeface="Arial"/>
                <a:ea typeface="Arial"/>
                <a:cs typeface="Arial"/>
              </a:defRPr>
            </a:lvl7pPr>
            <a:lvl8pPr algn="l">
              <a:buNone/>
              <a:defRPr sz="1275" b="0">
                <a:solidFill>
                  <a:srgbClr val="53DDD5"/>
                </a:solidFill>
                <a:latin typeface="Arial"/>
                <a:ea typeface="Arial"/>
                <a:cs typeface="Arial"/>
              </a:defRPr>
            </a:lvl8pPr>
            <a:lvl9pPr algn="l">
              <a:buNone/>
              <a:defRPr sz="1275" b="0">
                <a:solidFill>
                  <a:srgbClr val="53DDD5"/>
                </a:solidFill>
                <a:latin typeface="Arial"/>
                <a:ea typeface="Arial"/>
                <a:cs typeface="Arial"/>
              </a:defRPr>
            </a:lvl9pPr>
          </a:lstStyle>
          <a:p xmlns:a="http://schemas.openxmlformats.org/drawingml/2006/main">
            <a:pPr algn="l">
              <a:buNone/>
              <a:defRPr sz="1275" b="0">
                <a:solidFill>
                  <a:srgbClr val="53DDD5"/>
                </a:solidFill>
                <a:latin typeface="Arial"/>
                <a:ea typeface="Arial"/>
                <a:cs typeface="Arial"/>
              </a:defRPr>
            </a:pPr>
            <a:r>
              <a:rPr sz="1275" b="0">
                <a:solidFill>
                  <a:srgbClr val="53DDD5"/>
                </a:solidFill>
                <a:latin typeface="Arial"/>
                <a:ea typeface="Arial"/>
                <a:cs typeface="Arial"/>
              </a:rPr>
              <a:t/>
            </a:r>
          </a:p>
        </p:txBody>
      </p:sp>
      <p:pic>
        <p:nvPicPr>
          <p:cNvPr id="2" name="">
            <a:extLst xmlns:a="http://schemas.openxmlformats.org/drawingml/2006/main">
              <a:ext uri="{FF2B5EF4-FFF2-40B4-BE49-F238E27FC236}">
                <a16:creationId xmlns:a16="http://schemas.microsoft.com/office/drawing/2014/main" id="{5B47D568-60F0-4888-AD73-C4CB1D7EB290}"/>
              </a:ext>
            </a:extLst>
          </p:cNvPr>
          <p:cNvPicPr>
            <a:picLocks xmlns:a="http://schemas.openxmlformats.org/drawingml/2006/main" noChangeAspect="1"/>
          </p:cNvPicPr>
          <p:nvPr/>
        </p:nvPicPr>
        <p:blipFill>
          <a:blip xmlns:r="http://schemas.openxmlformats.org/officeDocument/2006/relationships" xmlns:a="http://schemas.openxmlformats.org/drawingml/2006/main" r:embed="Rbc75b0627edd45dd"/>
          <a:stretch xmlns:a="http://schemas.openxmlformats.org/drawingml/2006/main"/>
        </p:blipFill>
        <p:spPr>
          <a:xfrm xmlns:a="http://schemas.openxmlformats.org/drawingml/2006/main">
            <a:off x="495300" y="992798"/>
            <a:ext cx="5715000" cy="4396154"/>
          </a:xfrm>
          <a:prstGeom xmlns:a="http://schemas.openxmlformats.org/drawingml/2006/main" prst="rect">
            <a:avLst/>
          </a:prstGeom>
        </p:spPr>
      </p:pic>
      <p:sp>
        <p:nvSpPr>
          <p:cNvPr id="3" name="text-1">
            <a:extLst xmlns:a="http://schemas.openxmlformats.org/drawingml/2006/main">
              <a:ext uri="{FF2B5EF4-FFF2-40B4-BE49-F238E27FC236}">
                <a16:creationId xmlns:a16="http://schemas.microsoft.com/office/drawing/2014/main" id="{23F69599-2AFC-49C8-B619-60B38C1F382D}"/>
              </a:ext>
            </a:extLst>
          </p:cNvPr>
          <p:cNvSpPr>
            <a:spLocks xmlns:a="http://schemas.openxmlformats.org/drawingml/2006/main" noGrp="1"/>
          </p:cNvSpPr>
          <p:nvPr/>
        </p:nvSpPr>
        <p:spPr>
          <a:xfrm xmlns:a="http://schemas.openxmlformats.org/drawingml/2006/main">
            <a:off x="6553200" y="1304925"/>
            <a:ext cx="50292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r">
              <a:defRPr sz="4275" b="1">
                <a:solidFill>
                  <a:srgbClr val="F5FCFF"/>
                </a:solidFill>
                <a:latin typeface="Segoe UI"/>
                <a:ea typeface="Segoe UI"/>
                <a:cs typeface="Segoe UI"/>
              </a:defRPr>
            </a:defPPr>
            <a:lvl1pPr algn="r">
              <a:buNone/>
              <a:defRPr sz="4275" b="1">
                <a:solidFill>
                  <a:srgbClr val="F5FCFF"/>
                </a:solidFill>
                <a:latin typeface="Arial"/>
                <a:ea typeface="Arial"/>
                <a:cs typeface="Arial"/>
              </a:defRPr>
            </a:lvl1pPr>
            <a:lvl2pPr algn="r">
              <a:buNone/>
              <a:defRPr sz="4275" b="1">
                <a:solidFill>
                  <a:srgbClr val="F5FCFF"/>
                </a:solidFill>
                <a:latin typeface="Arial"/>
                <a:ea typeface="Arial"/>
                <a:cs typeface="Arial"/>
              </a:defRPr>
            </a:lvl2pPr>
            <a:lvl3pPr algn="r">
              <a:buNone/>
              <a:defRPr sz="4275" b="1">
                <a:solidFill>
                  <a:srgbClr val="F5FCFF"/>
                </a:solidFill>
                <a:latin typeface="Arial"/>
                <a:ea typeface="Arial"/>
                <a:cs typeface="Arial"/>
              </a:defRPr>
            </a:lvl3pPr>
            <a:lvl4pPr algn="r">
              <a:buNone/>
              <a:defRPr sz="4275" b="1">
                <a:solidFill>
                  <a:srgbClr val="F5FCFF"/>
                </a:solidFill>
                <a:latin typeface="Arial"/>
                <a:ea typeface="Arial"/>
                <a:cs typeface="Arial"/>
              </a:defRPr>
            </a:lvl4pPr>
            <a:lvl5pPr algn="r">
              <a:buNone/>
              <a:defRPr sz="4275" b="1">
                <a:solidFill>
                  <a:srgbClr val="F5FCFF"/>
                </a:solidFill>
                <a:latin typeface="Arial"/>
                <a:ea typeface="Arial"/>
                <a:cs typeface="Arial"/>
              </a:defRPr>
            </a:lvl5pPr>
            <a:lvl6pPr algn="r">
              <a:buNone/>
              <a:defRPr sz="4275" b="1">
                <a:solidFill>
                  <a:srgbClr val="F5FCFF"/>
                </a:solidFill>
                <a:latin typeface="Arial"/>
                <a:ea typeface="Arial"/>
                <a:cs typeface="Arial"/>
              </a:defRPr>
            </a:lvl6pPr>
            <a:lvl7pPr algn="r">
              <a:buNone/>
              <a:defRPr sz="4275" b="1">
                <a:solidFill>
                  <a:srgbClr val="F5FCFF"/>
                </a:solidFill>
                <a:latin typeface="Arial"/>
                <a:ea typeface="Arial"/>
                <a:cs typeface="Arial"/>
              </a:defRPr>
            </a:lvl7pPr>
            <a:lvl8pPr algn="r">
              <a:buNone/>
              <a:defRPr sz="4275" b="1">
                <a:solidFill>
                  <a:srgbClr val="F5FCFF"/>
                </a:solidFill>
                <a:latin typeface="Arial"/>
                <a:ea typeface="Arial"/>
                <a:cs typeface="Arial"/>
              </a:defRPr>
            </a:lvl8pPr>
            <a:lvl9pPr algn="r">
              <a:buNone/>
              <a:defRPr sz="4275" b="1">
                <a:solidFill>
                  <a:srgbClr val="F5FCFF"/>
                </a:solidFill>
                <a:latin typeface="Arial"/>
                <a:ea typeface="Arial"/>
                <a:cs typeface="Arial"/>
              </a:defRPr>
            </a:lvl9pPr>
          </a:lstStyle>
          <a:p xmlns:a="http://schemas.openxmlformats.org/drawingml/2006/main">
            <a:pPr algn="r">
              <a:buNone/>
              <a:defRPr sz="4275" b="1">
                <a:solidFill>
                  <a:srgbClr val="F5FCFF"/>
                </a:solidFill>
                <a:latin typeface="Arial"/>
                <a:ea typeface="Arial"/>
                <a:cs typeface="Arial"/>
              </a:defRPr>
            </a:pPr>
            <a:r>
              <a:rPr sz="4275" b="1">
                <a:solidFill>
                  <a:srgbClr val="F5FCFF"/>
                </a:solidFill>
                <a:latin typeface="Arial"/>
                <a:ea typeface="Arial"/>
                <a:cs typeface="Arial"/>
              </a:rPr>
              <a:t/>
            </a:r>
          </a:p>
        </p:txBody>
      </p:sp>
      <p:sp>
        <p:nvSpPr>
          <p:cNvPr id="4" name="hebrew-word-2">
            <a:extLst xmlns:a="http://schemas.openxmlformats.org/drawingml/2006/main">
              <a:ext uri="{FF2B5EF4-FFF2-40B4-BE49-F238E27FC236}">
                <a16:creationId xmlns:a16="http://schemas.microsoft.com/office/drawing/2014/main" id="{704B6DC6-9C45-43C5-999C-C46FAA91CF67}"/>
              </a:ext>
            </a:extLst>
          </p:cNvPr>
          <p:cNvSpPr>
            <a:spLocks xmlns:a="http://schemas.openxmlformats.org/drawingml/2006/main" noGrp="1"/>
          </p:cNvSpPr>
          <p:nvPr/>
        </p:nvSpPr>
        <p:spPr>
          <a:xfrm xmlns:a="http://schemas.openxmlformats.org/drawingml/2006/main">
            <a:off x="10585513" y="2505075"/>
            <a:ext cx="1025462" cy="5680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150" b="1">
                <a:solidFill>
                  <a:srgbClr val="53DDD5"/>
                </a:solidFill>
                <a:latin typeface="Segoe UI"/>
                <a:ea typeface="Segoe UI"/>
                <a:cs typeface="Segoe UI"/>
              </a:defRPr>
            </a:defPPr>
            <a:lvl1pPr algn="ctr">
              <a:buNone/>
              <a:defRPr sz="3150" b="1">
                <a:solidFill>
                  <a:srgbClr val="53DDD5"/>
                </a:solidFill>
                <a:latin typeface="Arial"/>
                <a:ea typeface="Arial"/>
                <a:cs typeface="Arial"/>
              </a:defRPr>
            </a:lvl1pPr>
            <a:lvl2pPr algn="ctr">
              <a:buNone/>
              <a:defRPr sz="3150" b="1">
                <a:solidFill>
                  <a:srgbClr val="53DDD5"/>
                </a:solidFill>
                <a:latin typeface="Arial"/>
                <a:ea typeface="Arial"/>
                <a:cs typeface="Arial"/>
              </a:defRPr>
            </a:lvl2pPr>
            <a:lvl3pPr algn="ctr">
              <a:buNone/>
              <a:defRPr sz="3150" b="1">
                <a:solidFill>
                  <a:srgbClr val="53DDD5"/>
                </a:solidFill>
                <a:latin typeface="Arial"/>
                <a:ea typeface="Arial"/>
                <a:cs typeface="Arial"/>
              </a:defRPr>
            </a:lvl3pPr>
            <a:lvl4pPr algn="ctr">
              <a:buNone/>
              <a:defRPr sz="3150" b="1">
                <a:solidFill>
                  <a:srgbClr val="53DDD5"/>
                </a:solidFill>
                <a:latin typeface="Arial"/>
                <a:ea typeface="Arial"/>
                <a:cs typeface="Arial"/>
              </a:defRPr>
            </a:lvl4pPr>
            <a:lvl5pPr algn="ctr">
              <a:buNone/>
              <a:defRPr sz="3150" b="1">
                <a:solidFill>
                  <a:srgbClr val="53DDD5"/>
                </a:solidFill>
                <a:latin typeface="Arial"/>
                <a:ea typeface="Arial"/>
                <a:cs typeface="Arial"/>
              </a:defRPr>
            </a:lvl5pPr>
            <a:lvl6pPr algn="ctr">
              <a:buNone/>
              <a:defRPr sz="3150" b="1">
                <a:solidFill>
                  <a:srgbClr val="53DDD5"/>
                </a:solidFill>
                <a:latin typeface="Arial"/>
                <a:ea typeface="Arial"/>
                <a:cs typeface="Arial"/>
              </a:defRPr>
            </a:lvl6pPr>
            <a:lvl7pPr algn="ctr">
              <a:buNone/>
              <a:defRPr sz="3150" b="1">
                <a:solidFill>
                  <a:srgbClr val="53DDD5"/>
                </a:solidFill>
                <a:latin typeface="Arial"/>
                <a:ea typeface="Arial"/>
                <a:cs typeface="Arial"/>
              </a:defRPr>
            </a:lvl7pPr>
            <a:lvl8pPr algn="ctr">
              <a:buNone/>
              <a:defRPr sz="3150" b="1">
                <a:solidFill>
                  <a:srgbClr val="53DDD5"/>
                </a:solidFill>
                <a:latin typeface="Arial"/>
                <a:ea typeface="Arial"/>
                <a:cs typeface="Arial"/>
              </a:defRPr>
            </a:lvl8pPr>
            <a:lvl9pPr algn="ctr">
              <a:buNone/>
              <a:defRPr sz="3150" b="1">
                <a:solidFill>
                  <a:srgbClr val="53DDD5"/>
                </a:solidFill>
                <a:latin typeface="Arial"/>
                <a:ea typeface="Arial"/>
                <a:cs typeface="Arial"/>
              </a:defRPr>
            </a:lvl9pPr>
          </a:lstStyle>
          <a:p xmlns:a="http://schemas.openxmlformats.org/drawingml/2006/main">
            <a:pPr algn="ctr">
              <a:buNone/>
              <a:defRPr sz="3150" b="1">
                <a:solidFill>
                  <a:srgbClr val="53DDD5"/>
                </a:solidFill>
                <a:latin typeface="Arial"/>
                <a:ea typeface="Arial"/>
                <a:cs typeface="Arial"/>
              </a:defRPr>
            </a:pPr>
            <a:r>
              <a:rPr sz="3150" b="1">
                <a:solidFill>
                  <a:srgbClr val="53DDD5"/>
                </a:solidFill>
                <a:latin typeface="Arial"/>
                <a:ea typeface="Arial"/>
                <a:cs typeface="Arial"/>
              </a:rPr>
              <a:t/>
            </a:r>
          </a:p>
        </p:txBody>
      </p:sp>
      <p:sp>
        <p:nvSpPr>
          <p:cNvPr id="5" name="hebrew-word-3">
            <a:extLst xmlns:a="http://schemas.openxmlformats.org/drawingml/2006/main">
              <a:ext uri="{FF2B5EF4-FFF2-40B4-BE49-F238E27FC236}">
                <a16:creationId xmlns:a16="http://schemas.microsoft.com/office/drawing/2014/main" id="{71AB6BFD-022E-4302-85BE-3359E5C0C2C5}"/>
              </a:ext>
            </a:extLst>
          </p:cNvPr>
          <p:cNvSpPr>
            <a:spLocks xmlns:a="http://schemas.openxmlformats.org/drawingml/2006/main" noGrp="1"/>
          </p:cNvSpPr>
          <p:nvPr/>
        </p:nvSpPr>
        <p:spPr>
          <a:xfrm xmlns:a="http://schemas.openxmlformats.org/drawingml/2006/main">
            <a:off x="9735788" y="2505075"/>
            <a:ext cx="795719" cy="5680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150" b="1">
                <a:solidFill>
                  <a:srgbClr val="53DDD5"/>
                </a:solidFill>
                <a:latin typeface="Segoe UI"/>
                <a:ea typeface="Segoe UI"/>
                <a:cs typeface="Segoe UI"/>
              </a:defRPr>
            </a:defPPr>
            <a:lvl1pPr algn="ctr">
              <a:buNone/>
              <a:defRPr sz="3150" b="1">
                <a:solidFill>
                  <a:srgbClr val="53DDD5"/>
                </a:solidFill>
                <a:latin typeface="Arial"/>
                <a:ea typeface="Arial"/>
                <a:cs typeface="Arial"/>
              </a:defRPr>
            </a:lvl1pPr>
            <a:lvl2pPr algn="ctr">
              <a:buNone/>
              <a:defRPr sz="3150" b="1">
                <a:solidFill>
                  <a:srgbClr val="53DDD5"/>
                </a:solidFill>
                <a:latin typeface="Arial"/>
                <a:ea typeface="Arial"/>
                <a:cs typeface="Arial"/>
              </a:defRPr>
            </a:lvl2pPr>
            <a:lvl3pPr algn="ctr">
              <a:buNone/>
              <a:defRPr sz="3150" b="1">
                <a:solidFill>
                  <a:srgbClr val="53DDD5"/>
                </a:solidFill>
                <a:latin typeface="Arial"/>
                <a:ea typeface="Arial"/>
                <a:cs typeface="Arial"/>
              </a:defRPr>
            </a:lvl3pPr>
            <a:lvl4pPr algn="ctr">
              <a:buNone/>
              <a:defRPr sz="3150" b="1">
                <a:solidFill>
                  <a:srgbClr val="53DDD5"/>
                </a:solidFill>
                <a:latin typeface="Arial"/>
                <a:ea typeface="Arial"/>
                <a:cs typeface="Arial"/>
              </a:defRPr>
            </a:lvl4pPr>
            <a:lvl5pPr algn="ctr">
              <a:buNone/>
              <a:defRPr sz="3150" b="1">
                <a:solidFill>
                  <a:srgbClr val="53DDD5"/>
                </a:solidFill>
                <a:latin typeface="Arial"/>
                <a:ea typeface="Arial"/>
                <a:cs typeface="Arial"/>
              </a:defRPr>
            </a:lvl5pPr>
            <a:lvl6pPr algn="ctr">
              <a:buNone/>
              <a:defRPr sz="3150" b="1">
                <a:solidFill>
                  <a:srgbClr val="53DDD5"/>
                </a:solidFill>
                <a:latin typeface="Arial"/>
                <a:ea typeface="Arial"/>
                <a:cs typeface="Arial"/>
              </a:defRPr>
            </a:lvl6pPr>
            <a:lvl7pPr algn="ctr">
              <a:buNone/>
              <a:defRPr sz="3150" b="1">
                <a:solidFill>
                  <a:srgbClr val="53DDD5"/>
                </a:solidFill>
                <a:latin typeface="Arial"/>
                <a:ea typeface="Arial"/>
                <a:cs typeface="Arial"/>
              </a:defRPr>
            </a:lvl7pPr>
            <a:lvl8pPr algn="ctr">
              <a:buNone/>
              <a:defRPr sz="3150" b="1">
                <a:solidFill>
                  <a:srgbClr val="53DDD5"/>
                </a:solidFill>
                <a:latin typeface="Arial"/>
                <a:ea typeface="Arial"/>
                <a:cs typeface="Arial"/>
              </a:defRPr>
            </a:lvl8pPr>
            <a:lvl9pPr algn="ctr">
              <a:buNone/>
              <a:defRPr sz="3150" b="1">
                <a:solidFill>
                  <a:srgbClr val="53DDD5"/>
                </a:solidFill>
                <a:latin typeface="Arial"/>
                <a:ea typeface="Arial"/>
                <a:cs typeface="Arial"/>
              </a:defRPr>
            </a:lvl9pPr>
          </a:lstStyle>
          <a:p xmlns:a="http://schemas.openxmlformats.org/drawingml/2006/main">
            <a:pPr algn="ctr">
              <a:buNone/>
              <a:defRPr sz="3150" b="1">
                <a:solidFill>
                  <a:srgbClr val="53DDD5"/>
                </a:solidFill>
                <a:latin typeface="Arial"/>
                <a:ea typeface="Arial"/>
                <a:cs typeface="Arial"/>
              </a:defRPr>
            </a:pPr>
            <a:r>
              <a:rPr sz="3150" b="1">
                <a:solidFill>
                  <a:srgbClr val="53DDD5"/>
                </a:solidFill>
                <a:latin typeface="Arial"/>
                <a:ea typeface="Arial"/>
                <a:cs typeface="Arial"/>
              </a:rPr>
              <a:t/>
            </a:r>
          </a:p>
        </p:txBody>
      </p:sp>
      <p:sp>
        <p:nvSpPr>
          <p:cNvPr id="6" name="hebrew-word-4">
            <a:extLst xmlns:a="http://schemas.openxmlformats.org/drawingml/2006/main">
              <a:ext uri="{FF2B5EF4-FFF2-40B4-BE49-F238E27FC236}">
                <a16:creationId xmlns:a16="http://schemas.microsoft.com/office/drawing/2014/main" id="{015602F0-650D-4391-9C03-8ED19D51FE92}"/>
              </a:ext>
            </a:extLst>
          </p:cNvPr>
          <p:cNvSpPr>
            <a:spLocks xmlns:a="http://schemas.openxmlformats.org/drawingml/2006/main" noGrp="1"/>
          </p:cNvSpPr>
          <p:nvPr/>
        </p:nvSpPr>
        <p:spPr>
          <a:xfrm xmlns:a="http://schemas.openxmlformats.org/drawingml/2006/main">
            <a:off x="9120664" y="2505075"/>
            <a:ext cx="561118" cy="5680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150" b="1">
                <a:solidFill>
                  <a:srgbClr val="53DDD5"/>
                </a:solidFill>
                <a:latin typeface="Segoe UI"/>
                <a:ea typeface="Segoe UI"/>
                <a:cs typeface="Segoe UI"/>
              </a:defRPr>
            </a:defPPr>
            <a:lvl1pPr algn="ctr">
              <a:buNone/>
              <a:defRPr sz="3150" b="1">
                <a:solidFill>
                  <a:srgbClr val="53DDD5"/>
                </a:solidFill>
                <a:latin typeface="Arial"/>
                <a:ea typeface="Arial"/>
                <a:cs typeface="Arial"/>
              </a:defRPr>
            </a:lvl1pPr>
            <a:lvl2pPr algn="ctr">
              <a:buNone/>
              <a:defRPr sz="3150" b="1">
                <a:solidFill>
                  <a:srgbClr val="53DDD5"/>
                </a:solidFill>
                <a:latin typeface="Arial"/>
                <a:ea typeface="Arial"/>
                <a:cs typeface="Arial"/>
              </a:defRPr>
            </a:lvl2pPr>
            <a:lvl3pPr algn="ctr">
              <a:buNone/>
              <a:defRPr sz="3150" b="1">
                <a:solidFill>
                  <a:srgbClr val="53DDD5"/>
                </a:solidFill>
                <a:latin typeface="Arial"/>
                <a:ea typeface="Arial"/>
                <a:cs typeface="Arial"/>
              </a:defRPr>
            </a:lvl3pPr>
            <a:lvl4pPr algn="ctr">
              <a:buNone/>
              <a:defRPr sz="3150" b="1">
                <a:solidFill>
                  <a:srgbClr val="53DDD5"/>
                </a:solidFill>
                <a:latin typeface="Arial"/>
                <a:ea typeface="Arial"/>
                <a:cs typeface="Arial"/>
              </a:defRPr>
            </a:lvl4pPr>
            <a:lvl5pPr algn="ctr">
              <a:buNone/>
              <a:defRPr sz="3150" b="1">
                <a:solidFill>
                  <a:srgbClr val="53DDD5"/>
                </a:solidFill>
                <a:latin typeface="Arial"/>
                <a:ea typeface="Arial"/>
                <a:cs typeface="Arial"/>
              </a:defRPr>
            </a:lvl5pPr>
            <a:lvl6pPr algn="ctr">
              <a:buNone/>
              <a:defRPr sz="3150" b="1">
                <a:solidFill>
                  <a:srgbClr val="53DDD5"/>
                </a:solidFill>
                <a:latin typeface="Arial"/>
                <a:ea typeface="Arial"/>
                <a:cs typeface="Arial"/>
              </a:defRPr>
            </a:lvl6pPr>
            <a:lvl7pPr algn="ctr">
              <a:buNone/>
              <a:defRPr sz="3150" b="1">
                <a:solidFill>
                  <a:srgbClr val="53DDD5"/>
                </a:solidFill>
                <a:latin typeface="Arial"/>
                <a:ea typeface="Arial"/>
                <a:cs typeface="Arial"/>
              </a:defRPr>
            </a:lvl7pPr>
            <a:lvl8pPr algn="ctr">
              <a:buNone/>
              <a:defRPr sz="3150" b="1">
                <a:solidFill>
                  <a:srgbClr val="53DDD5"/>
                </a:solidFill>
                <a:latin typeface="Arial"/>
                <a:ea typeface="Arial"/>
                <a:cs typeface="Arial"/>
              </a:defRPr>
            </a:lvl8pPr>
            <a:lvl9pPr algn="ctr">
              <a:buNone/>
              <a:defRPr sz="3150" b="1">
                <a:solidFill>
                  <a:srgbClr val="53DDD5"/>
                </a:solidFill>
                <a:latin typeface="Arial"/>
                <a:ea typeface="Arial"/>
                <a:cs typeface="Arial"/>
              </a:defRPr>
            </a:lvl9pPr>
          </a:lstStyle>
          <a:p xmlns:a="http://schemas.openxmlformats.org/drawingml/2006/main">
            <a:pPr algn="ctr">
              <a:buNone/>
              <a:defRPr sz="3150" b="1">
                <a:solidFill>
                  <a:srgbClr val="53DDD5"/>
                </a:solidFill>
                <a:latin typeface="Arial"/>
                <a:ea typeface="Arial"/>
                <a:cs typeface="Arial"/>
              </a:defRPr>
            </a:pPr>
            <a:r>
              <a:rPr sz="3150" b="1">
                <a:solidFill>
                  <a:srgbClr val="53DDD5"/>
                </a:solidFill>
                <a:latin typeface="Arial"/>
                <a:ea typeface="Arial"/>
                <a:cs typeface="Arial"/>
              </a:rPr>
              <a:t/>
            </a:r>
          </a:p>
        </p:txBody>
      </p:sp>
      <p:sp>
        <p:nvSpPr>
          <p:cNvPr id="7" name="hebrew-word-5">
            <a:extLst xmlns:a="http://schemas.openxmlformats.org/drawingml/2006/main">
              <a:ext uri="{FF2B5EF4-FFF2-40B4-BE49-F238E27FC236}">
                <a16:creationId xmlns:a16="http://schemas.microsoft.com/office/drawing/2014/main" id="{CB0FDCD3-39D1-43A8-AFDE-4ED99F201062}"/>
              </a:ext>
            </a:extLst>
          </p:cNvPr>
          <p:cNvSpPr>
            <a:spLocks xmlns:a="http://schemas.openxmlformats.org/drawingml/2006/main" noGrp="1"/>
          </p:cNvSpPr>
          <p:nvPr/>
        </p:nvSpPr>
        <p:spPr>
          <a:xfrm xmlns:a="http://schemas.openxmlformats.org/drawingml/2006/main">
            <a:off x="8121110" y="2505075"/>
            <a:ext cx="945547" cy="5680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150" b="1">
                <a:solidFill>
                  <a:srgbClr val="53DDD5"/>
                </a:solidFill>
                <a:latin typeface="Segoe UI"/>
                <a:ea typeface="Segoe UI"/>
                <a:cs typeface="Segoe UI"/>
              </a:defRPr>
            </a:defPPr>
            <a:lvl1pPr algn="ctr">
              <a:buNone/>
              <a:defRPr sz="3150" b="1">
                <a:solidFill>
                  <a:srgbClr val="53DDD5"/>
                </a:solidFill>
                <a:latin typeface="Arial"/>
                <a:ea typeface="Arial"/>
                <a:cs typeface="Arial"/>
              </a:defRPr>
            </a:lvl1pPr>
            <a:lvl2pPr algn="ctr">
              <a:buNone/>
              <a:defRPr sz="3150" b="1">
                <a:solidFill>
                  <a:srgbClr val="53DDD5"/>
                </a:solidFill>
                <a:latin typeface="Arial"/>
                <a:ea typeface="Arial"/>
                <a:cs typeface="Arial"/>
              </a:defRPr>
            </a:lvl2pPr>
            <a:lvl3pPr algn="ctr">
              <a:buNone/>
              <a:defRPr sz="3150" b="1">
                <a:solidFill>
                  <a:srgbClr val="53DDD5"/>
                </a:solidFill>
                <a:latin typeface="Arial"/>
                <a:ea typeface="Arial"/>
                <a:cs typeface="Arial"/>
              </a:defRPr>
            </a:lvl3pPr>
            <a:lvl4pPr algn="ctr">
              <a:buNone/>
              <a:defRPr sz="3150" b="1">
                <a:solidFill>
                  <a:srgbClr val="53DDD5"/>
                </a:solidFill>
                <a:latin typeface="Arial"/>
                <a:ea typeface="Arial"/>
                <a:cs typeface="Arial"/>
              </a:defRPr>
            </a:lvl4pPr>
            <a:lvl5pPr algn="ctr">
              <a:buNone/>
              <a:defRPr sz="3150" b="1">
                <a:solidFill>
                  <a:srgbClr val="53DDD5"/>
                </a:solidFill>
                <a:latin typeface="Arial"/>
                <a:ea typeface="Arial"/>
                <a:cs typeface="Arial"/>
              </a:defRPr>
            </a:lvl5pPr>
            <a:lvl6pPr algn="ctr">
              <a:buNone/>
              <a:defRPr sz="3150" b="1">
                <a:solidFill>
                  <a:srgbClr val="53DDD5"/>
                </a:solidFill>
                <a:latin typeface="Arial"/>
                <a:ea typeface="Arial"/>
                <a:cs typeface="Arial"/>
              </a:defRPr>
            </a:lvl6pPr>
            <a:lvl7pPr algn="ctr">
              <a:buNone/>
              <a:defRPr sz="3150" b="1">
                <a:solidFill>
                  <a:srgbClr val="53DDD5"/>
                </a:solidFill>
                <a:latin typeface="Arial"/>
                <a:ea typeface="Arial"/>
                <a:cs typeface="Arial"/>
              </a:defRPr>
            </a:lvl7pPr>
            <a:lvl8pPr algn="ctr">
              <a:buNone/>
              <a:defRPr sz="3150" b="1">
                <a:solidFill>
                  <a:srgbClr val="53DDD5"/>
                </a:solidFill>
                <a:latin typeface="Arial"/>
                <a:ea typeface="Arial"/>
                <a:cs typeface="Arial"/>
              </a:defRPr>
            </a:lvl8pPr>
            <a:lvl9pPr algn="ctr">
              <a:buNone/>
              <a:defRPr sz="3150" b="1">
                <a:solidFill>
                  <a:srgbClr val="53DDD5"/>
                </a:solidFill>
                <a:latin typeface="Arial"/>
                <a:ea typeface="Arial"/>
                <a:cs typeface="Arial"/>
              </a:defRPr>
            </a:lvl9pPr>
          </a:lstStyle>
          <a:p xmlns:a="http://schemas.openxmlformats.org/drawingml/2006/main">
            <a:pPr algn="ctr">
              <a:buNone/>
              <a:defRPr sz="3150" b="1">
                <a:solidFill>
                  <a:srgbClr val="53DDD5"/>
                </a:solidFill>
                <a:latin typeface="Arial"/>
                <a:ea typeface="Arial"/>
                <a:cs typeface="Arial"/>
              </a:defRPr>
            </a:pPr>
            <a:r>
              <a:rPr sz="3150" b="1">
                <a:solidFill>
                  <a:srgbClr val="53DDD5"/>
                </a:solidFill>
                <a:latin typeface="Arial"/>
                <a:ea typeface="Arial"/>
                <a:cs typeface="Arial"/>
              </a:rPr>
              <a:t/>
            </a:r>
          </a:p>
        </p:txBody>
      </p:sp>
      <p:sp>
        <p:nvSpPr>
          <p:cNvPr id="8" name="hebrew-word-6">
            <a:extLst xmlns:a="http://schemas.openxmlformats.org/drawingml/2006/main">
              <a:ext uri="{FF2B5EF4-FFF2-40B4-BE49-F238E27FC236}">
                <a16:creationId xmlns:a16="http://schemas.microsoft.com/office/drawing/2014/main" id="{503669DF-04E5-4163-AE88-3C6B556CBFA3}"/>
              </a:ext>
            </a:extLst>
          </p:cNvPr>
          <p:cNvSpPr>
            <a:spLocks xmlns:a="http://schemas.openxmlformats.org/drawingml/2006/main" noGrp="1"/>
          </p:cNvSpPr>
          <p:nvPr/>
        </p:nvSpPr>
        <p:spPr>
          <a:xfrm xmlns:a="http://schemas.openxmlformats.org/drawingml/2006/main">
            <a:off x="10916602" y="3033141"/>
            <a:ext cx="694373" cy="5680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150" b="1">
                <a:solidFill>
                  <a:srgbClr val="53DDD5"/>
                </a:solidFill>
                <a:latin typeface="Segoe UI"/>
                <a:ea typeface="Segoe UI"/>
                <a:cs typeface="Segoe UI"/>
              </a:defRPr>
            </a:defPPr>
            <a:lvl1pPr algn="ctr">
              <a:buNone/>
              <a:defRPr sz="3150" b="1">
                <a:solidFill>
                  <a:srgbClr val="53DDD5"/>
                </a:solidFill>
                <a:latin typeface="Arial"/>
                <a:ea typeface="Arial"/>
                <a:cs typeface="Arial"/>
              </a:defRPr>
            </a:lvl1pPr>
            <a:lvl2pPr algn="ctr">
              <a:buNone/>
              <a:defRPr sz="3150" b="1">
                <a:solidFill>
                  <a:srgbClr val="53DDD5"/>
                </a:solidFill>
                <a:latin typeface="Arial"/>
                <a:ea typeface="Arial"/>
                <a:cs typeface="Arial"/>
              </a:defRPr>
            </a:lvl2pPr>
            <a:lvl3pPr algn="ctr">
              <a:buNone/>
              <a:defRPr sz="3150" b="1">
                <a:solidFill>
                  <a:srgbClr val="53DDD5"/>
                </a:solidFill>
                <a:latin typeface="Arial"/>
                <a:ea typeface="Arial"/>
                <a:cs typeface="Arial"/>
              </a:defRPr>
            </a:lvl3pPr>
            <a:lvl4pPr algn="ctr">
              <a:buNone/>
              <a:defRPr sz="3150" b="1">
                <a:solidFill>
                  <a:srgbClr val="53DDD5"/>
                </a:solidFill>
                <a:latin typeface="Arial"/>
                <a:ea typeface="Arial"/>
                <a:cs typeface="Arial"/>
              </a:defRPr>
            </a:lvl4pPr>
            <a:lvl5pPr algn="ctr">
              <a:buNone/>
              <a:defRPr sz="3150" b="1">
                <a:solidFill>
                  <a:srgbClr val="53DDD5"/>
                </a:solidFill>
                <a:latin typeface="Arial"/>
                <a:ea typeface="Arial"/>
                <a:cs typeface="Arial"/>
              </a:defRPr>
            </a:lvl5pPr>
            <a:lvl6pPr algn="ctr">
              <a:buNone/>
              <a:defRPr sz="3150" b="1">
                <a:solidFill>
                  <a:srgbClr val="53DDD5"/>
                </a:solidFill>
                <a:latin typeface="Arial"/>
                <a:ea typeface="Arial"/>
                <a:cs typeface="Arial"/>
              </a:defRPr>
            </a:lvl6pPr>
            <a:lvl7pPr algn="ctr">
              <a:buNone/>
              <a:defRPr sz="3150" b="1">
                <a:solidFill>
                  <a:srgbClr val="53DDD5"/>
                </a:solidFill>
                <a:latin typeface="Arial"/>
                <a:ea typeface="Arial"/>
                <a:cs typeface="Arial"/>
              </a:defRPr>
            </a:lvl7pPr>
            <a:lvl8pPr algn="ctr">
              <a:buNone/>
              <a:defRPr sz="3150" b="1">
                <a:solidFill>
                  <a:srgbClr val="53DDD5"/>
                </a:solidFill>
                <a:latin typeface="Arial"/>
                <a:ea typeface="Arial"/>
                <a:cs typeface="Arial"/>
              </a:defRPr>
            </a:lvl8pPr>
            <a:lvl9pPr algn="ctr">
              <a:buNone/>
              <a:defRPr sz="3150" b="1">
                <a:solidFill>
                  <a:srgbClr val="53DDD5"/>
                </a:solidFill>
                <a:latin typeface="Arial"/>
                <a:ea typeface="Arial"/>
                <a:cs typeface="Arial"/>
              </a:defRPr>
            </a:lvl9pPr>
          </a:lstStyle>
          <a:p xmlns:a="http://schemas.openxmlformats.org/drawingml/2006/main">
            <a:pPr algn="ctr">
              <a:buNone/>
              <a:defRPr sz="3150" b="1">
                <a:solidFill>
                  <a:srgbClr val="53DDD5"/>
                </a:solidFill>
                <a:latin typeface="Arial"/>
                <a:ea typeface="Arial"/>
                <a:cs typeface="Arial"/>
              </a:defRPr>
            </a:pPr>
            <a:r>
              <a:rPr sz="3150" b="1">
                <a:solidFill>
                  <a:srgbClr val="53DDD5"/>
                </a:solidFill>
                <a:latin typeface="Arial"/>
                <a:ea typeface="Arial"/>
                <a:cs typeface="Arial"/>
              </a:rPr>
              <a:t/>
            </a:r>
          </a:p>
        </p:txBody>
      </p:sp>
      <p:sp>
        <p:nvSpPr>
          <p:cNvPr id="9" name="hebrew-word-7">
            <a:extLst xmlns:a="http://schemas.openxmlformats.org/drawingml/2006/main">
              <a:ext uri="{FF2B5EF4-FFF2-40B4-BE49-F238E27FC236}">
                <a16:creationId xmlns:a16="http://schemas.microsoft.com/office/drawing/2014/main" id="{9D72EA03-CC2F-4FD6-B8FE-06769E8711D2}"/>
              </a:ext>
            </a:extLst>
          </p:cNvPr>
          <p:cNvSpPr>
            <a:spLocks xmlns:a="http://schemas.openxmlformats.org/drawingml/2006/main" noGrp="1"/>
          </p:cNvSpPr>
          <p:nvPr/>
        </p:nvSpPr>
        <p:spPr>
          <a:xfrm xmlns:a="http://schemas.openxmlformats.org/drawingml/2006/main">
            <a:off x="9792081" y="3033141"/>
            <a:ext cx="1070515" cy="5680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150" b="1">
                <a:solidFill>
                  <a:srgbClr val="53DDD5"/>
                </a:solidFill>
                <a:latin typeface="Segoe UI"/>
                <a:ea typeface="Segoe UI"/>
                <a:cs typeface="Segoe UI"/>
              </a:defRPr>
            </a:defPPr>
            <a:lvl1pPr algn="ctr">
              <a:buNone/>
              <a:defRPr sz="3150" b="1">
                <a:solidFill>
                  <a:srgbClr val="53DDD5"/>
                </a:solidFill>
                <a:latin typeface="Arial"/>
                <a:ea typeface="Arial"/>
                <a:cs typeface="Arial"/>
              </a:defRPr>
            </a:lvl1pPr>
            <a:lvl2pPr algn="ctr">
              <a:buNone/>
              <a:defRPr sz="3150" b="1">
                <a:solidFill>
                  <a:srgbClr val="53DDD5"/>
                </a:solidFill>
                <a:latin typeface="Arial"/>
                <a:ea typeface="Arial"/>
                <a:cs typeface="Arial"/>
              </a:defRPr>
            </a:lvl2pPr>
            <a:lvl3pPr algn="ctr">
              <a:buNone/>
              <a:defRPr sz="3150" b="1">
                <a:solidFill>
                  <a:srgbClr val="53DDD5"/>
                </a:solidFill>
                <a:latin typeface="Arial"/>
                <a:ea typeface="Arial"/>
                <a:cs typeface="Arial"/>
              </a:defRPr>
            </a:lvl3pPr>
            <a:lvl4pPr algn="ctr">
              <a:buNone/>
              <a:defRPr sz="3150" b="1">
                <a:solidFill>
                  <a:srgbClr val="53DDD5"/>
                </a:solidFill>
                <a:latin typeface="Arial"/>
                <a:ea typeface="Arial"/>
                <a:cs typeface="Arial"/>
              </a:defRPr>
            </a:lvl4pPr>
            <a:lvl5pPr algn="ctr">
              <a:buNone/>
              <a:defRPr sz="3150" b="1">
                <a:solidFill>
                  <a:srgbClr val="53DDD5"/>
                </a:solidFill>
                <a:latin typeface="Arial"/>
                <a:ea typeface="Arial"/>
                <a:cs typeface="Arial"/>
              </a:defRPr>
            </a:lvl5pPr>
            <a:lvl6pPr algn="ctr">
              <a:buNone/>
              <a:defRPr sz="3150" b="1">
                <a:solidFill>
                  <a:srgbClr val="53DDD5"/>
                </a:solidFill>
                <a:latin typeface="Arial"/>
                <a:ea typeface="Arial"/>
                <a:cs typeface="Arial"/>
              </a:defRPr>
            </a:lvl6pPr>
            <a:lvl7pPr algn="ctr">
              <a:buNone/>
              <a:defRPr sz="3150" b="1">
                <a:solidFill>
                  <a:srgbClr val="53DDD5"/>
                </a:solidFill>
                <a:latin typeface="Arial"/>
                <a:ea typeface="Arial"/>
                <a:cs typeface="Arial"/>
              </a:defRPr>
            </a:lvl7pPr>
            <a:lvl8pPr algn="ctr">
              <a:buNone/>
              <a:defRPr sz="3150" b="1">
                <a:solidFill>
                  <a:srgbClr val="53DDD5"/>
                </a:solidFill>
                <a:latin typeface="Arial"/>
                <a:ea typeface="Arial"/>
                <a:cs typeface="Arial"/>
              </a:defRPr>
            </a:lvl8pPr>
            <a:lvl9pPr algn="ctr">
              <a:buNone/>
              <a:defRPr sz="3150" b="1">
                <a:solidFill>
                  <a:srgbClr val="53DDD5"/>
                </a:solidFill>
                <a:latin typeface="Arial"/>
                <a:ea typeface="Arial"/>
                <a:cs typeface="Arial"/>
              </a:defRPr>
            </a:lvl9pPr>
          </a:lstStyle>
          <a:p xmlns:a="http://schemas.openxmlformats.org/drawingml/2006/main">
            <a:pPr algn="ctr">
              <a:buNone/>
              <a:defRPr sz="3150" b="1">
                <a:solidFill>
                  <a:srgbClr val="53DDD5"/>
                </a:solidFill>
                <a:latin typeface="Arial"/>
                <a:ea typeface="Arial"/>
                <a:cs typeface="Arial"/>
              </a:defRPr>
            </a:pPr>
            <a:r>
              <a:rPr sz="3150" b="1">
                <a:solidFill>
                  <a:srgbClr val="53DDD5"/>
                </a:solidFill>
                <a:latin typeface="Arial"/>
                <a:ea typeface="Arial"/>
                <a:cs typeface="Arial"/>
              </a:rPr>
              <a:t/>
            </a:r>
          </a:p>
        </p:txBody>
      </p:sp>
      <p:sp>
        <p:nvSpPr>
          <p:cNvPr id="10" name="hebrew-word-8">
            <a:extLst xmlns:a="http://schemas.openxmlformats.org/drawingml/2006/main">
              <a:ext uri="{FF2B5EF4-FFF2-40B4-BE49-F238E27FC236}">
                <a16:creationId xmlns:a16="http://schemas.microsoft.com/office/drawing/2014/main" id="{570F6AA9-7B27-4EC2-AB0B-8960C8FBEEF7}"/>
              </a:ext>
            </a:extLst>
          </p:cNvPr>
          <p:cNvSpPr>
            <a:spLocks xmlns:a="http://schemas.openxmlformats.org/drawingml/2006/main" noGrp="1"/>
          </p:cNvSpPr>
          <p:nvPr/>
        </p:nvSpPr>
        <p:spPr>
          <a:xfrm xmlns:a="http://schemas.openxmlformats.org/drawingml/2006/main">
            <a:off x="10805827" y="4191000"/>
            <a:ext cx="805148"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11" name="hebrew-word-9">
            <a:extLst xmlns:a="http://schemas.openxmlformats.org/drawingml/2006/main">
              <a:ext uri="{FF2B5EF4-FFF2-40B4-BE49-F238E27FC236}">
                <a16:creationId xmlns:a16="http://schemas.microsoft.com/office/drawing/2014/main" id="{13F1C474-0F5D-4CE6-B53D-4A53D15CFC84}"/>
              </a:ext>
            </a:extLst>
          </p:cNvPr>
          <p:cNvSpPr>
            <a:spLocks xmlns:a="http://schemas.openxmlformats.org/drawingml/2006/main" noGrp="1"/>
          </p:cNvSpPr>
          <p:nvPr/>
        </p:nvSpPr>
        <p:spPr>
          <a:xfrm xmlns:a="http://schemas.openxmlformats.org/drawingml/2006/main">
            <a:off x="10417493" y="4191000"/>
            <a:ext cx="368713"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12" name="hebrew-word-10">
            <a:extLst xmlns:a="http://schemas.openxmlformats.org/drawingml/2006/main">
              <a:ext uri="{FF2B5EF4-FFF2-40B4-BE49-F238E27FC236}">
                <a16:creationId xmlns:a16="http://schemas.microsoft.com/office/drawing/2014/main" id="{AEAF88E6-B24E-4041-853E-797EB2506D78}"/>
              </a:ext>
            </a:extLst>
          </p:cNvPr>
          <p:cNvSpPr>
            <a:spLocks xmlns:a="http://schemas.openxmlformats.org/drawingml/2006/main" noGrp="1"/>
          </p:cNvSpPr>
          <p:nvPr/>
        </p:nvSpPr>
        <p:spPr>
          <a:xfrm xmlns:a="http://schemas.openxmlformats.org/drawingml/2006/main">
            <a:off x="9685782" y="4191000"/>
            <a:ext cx="712089"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13" name="hebrew-word-11">
            <a:extLst xmlns:a="http://schemas.openxmlformats.org/drawingml/2006/main">
              <a:ext uri="{FF2B5EF4-FFF2-40B4-BE49-F238E27FC236}">
                <a16:creationId xmlns:a16="http://schemas.microsoft.com/office/drawing/2014/main" id="{EDB21156-92E7-48A3-A19E-48E8AE7A9EA3}"/>
              </a:ext>
            </a:extLst>
          </p:cNvPr>
          <p:cNvSpPr>
            <a:spLocks xmlns:a="http://schemas.openxmlformats.org/drawingml/2006/main" noGrp="1"/>
          </p:cNvSpPr>
          <p:nvPr/>
        </p:nvSpPr>
        <p:spPr>
          <a:xfrm xmlns:a="http://schemas.openxmlformats.org/drawingml/2006/main">
            <a:off x="9229344" y="4191000"/>
            <a:ext cx="436817"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14" name="hebrew-word-12">
            <a:extLst xmlns:a="http://schemas.openxmlformats.org/drawingml/2006/main">
              <a:ext uri="{FF2B5EF4-FFF2-40B4-BE49-F238E27FC236}">
                <a16:creationId xmlns:a16="http://schemas.microsoft.com/office/drawing/2014/main" id="{738A9EB4-8BE1-4905-AA49-AB7BD2313F05}"/>
              </a:ext>
            </a:extLst>
          </p:cNvPr>
          <p:cNvSpPr>
            <a:spLocks xmlns:a="http://schemas.openxmlformats.org/drawingml/2006/main" noGrp="1"/>
          </p:cNvSpPr>
          <p:nvPr/>
        </p:nvSpPr>
        <p:spPr>
          <a:xfrm xmlns:a="http://schemas.openxmlformats.org/drawingml/2006/main">
            <a:off x="8616410" y="4191000"/>
            <a:ext cx="593312"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15" name="hebrew-word-13">
            <a:extLst xmlns:a="http://schemas.openxmlformats.org/drawingml/2006/main">
              <a:ext uri="{FF2B5EF4-FFF2-40B4-BE49-F238E27FC236}">
                <a16:creationId xmlns:a16="http://schemas.microsoft.com/office/drawing/2014/main" id="{7440232A-B4F4-45D7-A158-40AC651351F1}"/>
              </a:ext>
            </a:extLst>
          </p:cNvPr>
          <p:cNvSpPr>
            <a:spLocks xmlns:a="http://schemas.openxmlformats.org/drawingml/2006/main" noGrp="1"/>
          </p:cNvSpPr>
          <p:nvPr/>
        </p:nvSpPr>
        <p:spPr>
          <a:xfrm xmlns:a="http://schemas.openxmlformats.org/drawingml/2006/main">
            <a:off x="7796879" y="4191000"/>
            <a:ext cx="799910"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16" name="hebrew-word-14">
            <a:extLst xmlns:a="http://schemas.openxmlformats.org/drawingml/2006/main">
              <a:ext uri="{FF2B5EF4-FFF2-40B4-BE49-F238E27FC236}">
                <a16:creationId xmlns:a16="http://schemas.microsoft.com/office/drawing/2014/main" id="{34385F1C-10D0-4EA3-866A-51CABD9315B9}"/>
              </a:ext>
            </a:extLst>
          </p:cNvPr>
          <p:cNvSpPr>
            <a:spLocks xmlns:a="http://schemas.openxmlformats.org/drawingml/2006/main" noGrp="1"/>
          </p:cNvSpPr>
          <p:nvPr/>
        </p:nvSpPr>
        <p:spPr>
          <a:xfrm xmlns:a="http://schemas.openxmlformats.org/drawingml/2006/main">
            <a:off x="10911935" y="4555617"/>
            <a:ext cx="699040"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17" name="hebrew-word-15">
            <a:extLst xmlns:a="http://schemas.openxmlformats.org/drawingml/2006/main">
              <a:ext uri="{FF2B5EF4-FFF2-40B4-BE49-F238E27FC236}">
                <a16:creationId xmlns:a16="http://schemas.microsoft.com/office/drawing/2014/main" id="{76C6DB5F-5A94-47FA-B3F3-E0F9DEC60C34}"/>
              </a:ext>
            </a:extLst>
          </p:cNvPr>
          <p:cNvSpPr>
            <a:spLocks xmlns:a="http://schemas.openxmlformats.org/drawingml/2006/main" noGrp="1"/>
          </p:cNvSpPr>
          <p:nvPr/>
        </p:nvSpPr>
        <p:spPr>
          <a:xfrm xmlns:a="http://schemas.openxmlformats.org/drawingml/2006/main">
            <a:off x="10388727" y="4555617"/>
            <a:ext cx="503587"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18" name="hebrew-word-16">
            <a:extLst xmlns:a="http://schemas.openxmlformats.org/drawingml/2006/main">
              <a:ext uri="{FF2B5EF4-FFF2-40B4-BE49-F238E27FC236}">
                <a16:creationId xmlns:a16="http://schemas.microsoft.com/office/drawing/2014/main" id="{2FA98977-130E-482A-A3F2-8E0F88CD2454}"/>
              </a:ext>
            </a:extLst>
          </p:cNvPr>
          <p:cNvSpPr>
            <a:spLocks xmlns:a="http://schemas.openxmlformats.org/drawingml/2006/main" noGrp="1"/>
          </p:cNvSpPr>
          <p:nvPr/>
        </p:nvSpPr>
        <p:spPr>
          <a:xfrm xmlns:a="http://schemas.openxmlformats.org/drawingml/2006/main">
            <a:off x="9735503" y="4555617"/>
            <a:ext cx="633603"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19" name="hebrew-word-17">
            <a:extLst xmlns:a="http://schemas.openxmlformats.org/drawingml/2006/main">
              <a:ext uri="{FF2B5EF4-FFF2-40B4-BE49-F238E27FC236}">
                <a16:creationId xmlns:a16="http://schemas.microsoft.com/office/drawing/2014/main" id="{B3FFC423-519E-4634-B56E-9BE9AAC923D9}"/>
              </a:ext>
            </a:extLst>
          </p:cNvPr>
          <p:cNvSpPr>
            <a:spLocks xmlns:a="http://schemas.openxmlformats.org/drawingml/2006/main" noGrp="1"/>
          </p:cNvSpPr>
          <p:nvPr/>
        </p:nvSpPr>
        <p:spPr>
          <a:xfrm xmlns:a="http://schemas.openxmlformats.org/drawingml/2006/main">
            <a:off x="8792718" y="4555617"/>
            <a:ext cx="923163"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20" name="hebrew-word-18">
            <a:extLst xmlns:a="http://schemas.openxmlformats.org/drawingml/2006/main">
              <a:ext uri="{FF2B5EF4-FFF2-40B4-BE49-F238E27FC236}">
                <a16:creationId xmlns:a16="http://schemas.microsoft.com/office/drawing/2014/main" id="{06AFE5B4-BF65-4C6A-AD53-B73509E0E8E4}"/>
              </a:ext>
            </a:extLst>
          </p:cNvPr>
          <p:cNvSpPr>
            <a:spLocks xmlns:a="http://schemas.openxmlformats.org/drawingml/2006/main" noGrp="1"/>
          </p:cNvSpPr>
          <p:nvPr/>
        </p:nvSpPr>
        <p:spPr>
          <a:xfrm xmlns:a="http://schemas.openxmlformats.org/drawingml/2006/main">
            <a:off x="8127873" y="4555617"/>
            <a:ext cx="645224"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22" name="English text">
            <a:extLst xmlns:a="http://schemas.openxmlformats.org/drawingml/2006/main">
              <a:ext uri="{FF2B5EF4-FFF2-40B4-BE49-F238E27FC236}">
                <a16:creationId xmlns:a16="http://schemas.microsoft.com/office/drawing/2014/main" id="{DD47D55D-2C42-467A-82B8-202CB34DDBF7}"/>
              </a:ext>
            </a:extLst>
          </p:cNvPr>
          <p:cNvSpPr>
            <a:spLocks xmlns:a="http://schemas.openxmlformats.org/drawingml/2006/main" noGrp="1"/>
          </p:cNvSpPr>
          <p:nvPr/>
        </p:nvSpPr>
        <p:spPr>
          <a:xfrm xmlns:a="http://schemas.openxmlformats.org/drawingml/2006/main">
            <a:off x="609600" y="63912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53DDD5"/>
                </a:solidFill>
                <a:latin typeface="Segoe UI"/>
                <a:ea typeface="Segoe UI"/>
                <a:cs typeface="Segoe UI"/>
              </a:defRPr>
            </a:defPPr>
            <a:lvl1pPr algn="l">
              <a:buNone/>
              <a:defRPr sz="1275" b="0">
                <a:solidFill>
                  <a:srgbClr val="53DDD5"/>
                </a:solidFill>
                <a:latin typeface="Arial"/>
                <a:ea typeface="Arial"/>
                <a:cs typeface="Arial"/>
              </a:defRPr>
            </a:lvl1pPr>
            <a:lvl2pPr algn="l">
              <a:buNone/>
              <a:defRPr sz="1275" b="0">
                <a:solidFill>
                  <a:srgbClr val="53DDD5"/>
                </a:solidFill>
                <a:latin typeface="Arial"/>
                <a:ea typeface="Arial"/>
                <a:cs typeface="Arial"/>
              </a:defRPr>
            </a:lvl2pPr>
            <a:lvl3pPr algn="l">
              <a:buNone/>
              <a:defRPr sz="1275" b="0">
                <a:solidFill>
                  <a:srgbClr val="53DDD5"/>
                </a:solidFill>
                <a:latin typeface="Arial"/>
                <a:ea typeface="Arial"/>
                <a:cs typeface="Arial"/>
              </a:defRPr>
            </a:lvl3pPr>
            <a:lvl4pPr algn="l">
              <a:buNone/>
              <a:defRPr sz="1275" b="0">
                <a:solidFill>
                  <a:srgbClr val="53DDD5"/>
                </a:solidFill>
                <a:latin typeface="Arial"/>
                <a:ea typeface="Arial"/>
                <a:cs typeface="Arial"/>
              </a:defRPr>
            </a:lvl4pPr>
            <a:lvl5pPr algn="l">
              <a:buNone/>
              <a:defRPr sz="1275" b="0">
                <a:solidFill>
                  <a:srgbClr val="53DDD5"/>
                </a:solidFill>
                <a:latin typeface="Arial"/>
                <a:ea typeface="Arial"/>
                <a:cs typeface="Arial"/>
              </a:defRPr>
            </a:lvl5pPr>
            <a:lvl6pPr algn="l">
              <a:buNone/>
              <a:defRPr sz="1275" b="0">
                <a:solidFill>
                  <a:srgbClr val="53DDD5"/>
                </a:solidFill>
                <a:latin typeface="Arial"/>
                <a:ea typeface="Arial"/>
                <a:cs typeface="Arial"/>
              </a:defRPr>
            </a:lvl6pPr>
            <a:lvl7pPr algn="l">
              <a:buNone/>
              <a:defRPr sz="1275" b="0">
                <a:solidFill>
                  <a:srgbClr val="53DDD5"/>
                </a:solidFill>
                <a:latin typeface="Arial"/>
                <a:ea typeface="Arial"/>
                <a:cs typeface="Arial"/>
              </a:defRPr>
            </a:lvl7pPr>
            <a:lvl8pPr algn="l">
              <a:buNone/>
              <a:defRPr sz="1275" b="0">
                <a:solidFill>
                  <a:srgbClr val="53DDD5"/>
                </a:solidFill>
                <a:latin typeface="Arial"/>
                <a:ea typeface="Arial"/>
                <a:cs typeface="Arial"/>
              </a:defRPr>
            </a:lvl8pPr>
            <a:lvl9pPr algn="l">
              <a:buNone/>
              <a:defRPr sz="1275" b="0">
                <a:solidFill>
                  <a:srgbClr val="53DDD5"/>
                </a:solidFill>
                <a:latin typeface="Arial"/>
                <a:ea typeface="Arial"/>
                <a:cs typeface="Arial"/>
              </a:defRPr>
            </a:lvl9pPr>
          </a:lstStyle>
          <a:p xmlns:a="http://schemas.openxmlformats.org/drawingml/2006/main">
            <a:pPr algn="l">
              <a:buNone/>
              <a:defRPr sz="1275" b="0">
                <a:solidFill>
                  <a:srgbClr val="53DDD5"/>
                </a:solidFill>
                <a:latin typeface="Segoe UI"/>
                <a:ea typeface="Segoe UI"/>
                <a:cs typeface="Segoe UI"/>
              </a:defRPr>
            </a:pPr>
            <a:r>
              <a:rPr sz="1275" b="0">
                <a:solidFill>
                  <a:srgbClr val="53DDD5"/>
                </a:solidFill>
                <a:latin typeface="Segoe UI"/>
                <a:ea typeface="Segoe UI"/>
                <a:cs typeface="Segoe UI"/>
              </a:rPr>
              <a:t>01</a:t>
            </a:r>
          </a:p>
        </p:txBody>
      </p:sp>
      <p:sp>
        <p:nvSpPr>
          <p:cNvPr id="23" name="English text">
            <a:extLst xmlns:a="http://schemas.openxmlformats.org/drawingml/2006/main">
              <a:ext uri="{FF2B5EF4-FFF2-40B4-BE49-F238E27FC236}">
                <a16:creationId xmlns:a16="http://schemas.microsoft.com/office/drawing/2014/main" id="{70FCD3D7-1D8A-44C1-AA84-2F2B6EC4D826}"/>
              </a:ext>
            </a:extLst>
          </p:cNvPr>
          <p:cNvSpPr>
            <a:spLocks xmlns:a="http://schemas.openxmlformats.org/drawingml/2006/main" noGrp="1"/>
          </p:cNvSpPr>
          <p:nvPr/>
        </p:nvSpPr>
        <p:spPr>
          <a:xfrm xmlns:a="http://schemas.openxmlformats.org/drawingml/2006/main">
            <a:off x="6553200" y="1304925"/>
            <a:ext cx="50292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4275" b="1">
                <a:solidFill>
                  <a:srgbClr val="F5FCFF"/>
                </a:solidFill>
                <a:latin typeface="Segoe UI"/>
                <a:ea typeface="Segoe UI"/>
                <a:cs typeface="Segoe UI"/>
              </a:defRPr>
            </a:defPPr>
            <a:lvl1pPr algn="l">
              <a:buNone/>
              <a:defRPr sz="4275" b="1">
                <a:solidFill>
                  <a:srgbClr val="F5FCFF"/>
                </a:solidFill>
                <a:latin typeface="Arial"/>
                <a:ea typeface="Arial"/>
                <a:cs typeface="Arial"/>
              </a:defRPr>
            </a:lvl1pPr>
            <a:lvl2pPr algn="l">
              <a:buNone/>
              <a:defRPr sz="4275" b="1">
                <a:solidFill>
                  <a:srgbClr val="F5FCFF"/>
                </a:solidFill>
                <a:latin typeface="Arial"/>
                <a:ea typeface="Arial"/>
                <a:cs typeface="Arial"/>
              </a:defRPr>
            </a:lvl2pPr>
            <a:lvl3pPr algn="l">
              <a:buNone/>
              <a:defRPr sz="4275" b="1">
                <a:solidFill>
                  <a:srgbClr val="F5FCFF"/>
                </a:solidFill>
                <a:latin typeface="Arial"/>
                <a:ea typeface="Arial"/>
                <a:cs typeface="Arial"/>
              </a:defRPr>
            </a:lvl3pPr>
            <a:lvl4pPr algn="l">
              <a:buNone/>
              <a:defRPr sz="4275" b="1">
                <a:solidFill>
                  <a:srgbClr val="F5FCFF"/>
                </a:solidFill>
                <a:latin typeface="Arial"/>
                <a:ea typeface="Arial"/>
                <a:cs typeface="Arial"/>
              </a:defRPr>
            </a:lvl4pPr>
            <a:lvl5pPr algn="l">
              <a:buNone/>
              <a:defRPr sz="4275" b="1">
                <a:solidFill>
                  <a:srgbClr val="F5FCFF"/>
                </a:solidFill>
                <a:latin typeface="Arial"/>
                <a:ea typeface="Arial"/>
                <a:cs typeface="Arial"/>
              </a:defRPr>
            </a:lvl5pPr>
            <a:lvl6pPr algn="l">
              <a:buNone/>
              <a:defRPr sz="4275" b="1">
                <a:solidFill>
                  <a:srgbClr val="F5FCFF"/>
                </a:solidFill>
                <a:latin typeface="Arial"/>
                <a:ea typeface="Arial"/>
                <a:cs typeface="Arial"/>
              </a:defRPr>
            </a:lvl6pPr>
            <a:lvl7pPr algn="l">
              <a:buNone/>
              <a:defRPr sz="4275" b="1">
                <a:solidFill>
                  <a:srgbClr val="F5FCFF"/>
                </a:solidFill>
                <a:latin typeface="Arial"/>
                <a:ea typeface="Arial"/>
                <a:cs typeface="Arial"/>
              </a:defRPr>
            </a:lvl7pPr>
            <a:lvl8pPr algn="l">
              <a:buNone/>
              <a:defRPr sz="4275" b="1">
                <a:solidFill>
                  <a:srgbClr val="F5FCFF"/>
                </a:solidFill>
                <a:latin typeface="Arial"/>
                <a:ea typeface="Arial"/>
                <a:cs typeface="Arial"/>
              </a:defRPr>
            </a:lvl8pPr>
            <a:lvl9pPr algn="l">
              <a:buNone/>
              <a:defRPr sz="4275" b="1">
                <a:solidFill>
                  <a:srgbClr val="F5FCFF"/>
                </a:solidFill>
                <a:latin typeface="Arial"/>
                <a:ea typeface="Arial"/>
                <a:cs typeface="Arial"/>
              </a:defRPr>
            </a:lvl9pPr>
          </a:lstStyle>
          <a:p xmlns:a="http://schemas.openxmlformats.org/drawingml/2006/main">
            <a:pPr algn="l">
              <a:buNone/>
              <a:defRPr sz="4275" b="1">
                <a:solidFill>
                  <a:srgbClr val="F5FCFF"/>
                </a:solidFill>
                <a:latin typeface="Segoe UI"/>
                <a:ea typeface="Segoe UI"/>
                <a:cs typeface="Segoe UI"/>
              </a:defRPr>
            </a:pPr>
            <a:r>
              <a:rPr sz="4275" b="1">
                <a:solidFill>
                  <a:srgbClr val="F5FCFF"/>
                </a:solidFill>
                <a:latin typeface="Segoe UI"/>
                <a:ea typeface="Segoe UI"/>
                <a:cs typeface="Segoe UI"/>
              </a:rPr>
              <a:t>TRAY MASTER</a:t>
            </a:r>
          </a:p>
        </p:txBody>
      </p:sp>
      <p:sp>
        <p:nvSpPr>
          <p:cNvPr id="24" name="English text">
            <a:extLst xmlns:a="http://schemas.openxmlformats.org/drawingml/2006/main">
              <a:ext uri="{FF2B5EF4-FFF2-40B4-BE49-F238E27FC236}">
                <a16:creationId xmlns:a16="http://schemas.microsoft.com/office/drawing/2014/main" id="{F6E29888-BCF7-435D-B0B9-3C931F1AC763}"/>
              </a:ext>
            </a:extLst>
          </p:cNvPr>
          <p:cNvSpPr>
            <a:spLocks xmlns:a="http://schemas.openxmlformats.org/drawingml/2006/main" noGrp="1"/>
          </p:cNvSpPr>
          <p:nvPr/>
        </p:nvSpPr>
        <p:spPr>
          <a:xfrm xmlns:a="http://schemas.openxmlformats.org/drawingml/2006/main">
            <a:off x="6553200" y="2505075"/>
            <a:ext cx="502920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925" b="1">
                <a:solidFill>
                  <a:srgbClr val="53DDD5"/>
                </a:solidFill>
                <a:latin typeface="Segoe UI"/>
                <a:ea typeface="Segoe UI"/>
                <a:cs typeface="Segoe UI"/>
              </a:defRPr>
            </a:defPPr>
            <a:lvl1pPr algn="l">
              <a:buNone/>
              <a:defRPr sz="2925" b="1">
                <a:solidFill>
                  <a:srgbClr val="53DDD5"/>
                </a:solidFill>
                <a:latin typeface="Arial"/>
                <a:ea typeface="Arial"/>
                <a:cs typeface="Arial"/>
              </a:defRPr>
            </a:lvl1pPr>
            <a:lvl2pPr algn="l">
              <a:buNone/>
              <a:defRPr sz="2925" b="1">
                <a:solidFill>
                  <a:srgbClr val="53DDD5"/>
                </a:solidFill>
                <a:latin typeface="Arial"/>
                <a:ea typeface="Arial"/>
                <a:cs typeface="Arial"/>
              </a:defRPr>
            </a:lvl2pPr>
            <a:lvl3pPr algn="l">
              <a:buNone/>
              <a:defRPr sz="2925" b="1">
                <a:solidFill>
                  <a:srgbClr val="53DDD5"/>
                </a:solidFill>
                <a:latin typeface="Arial"/>
                <a:ea typeface="Arial"/>
                <a:cs typeface="Arial"/>
              </a:defRPr>
            </a:lvl3pPr>
            <a:lvl4pPr algn="l">
              <a:buNone/>
              <a:defRPr sz="2925" b="1">
                <a:solidFill>
                  <a:srgbClr val="53DDD5"/>
                </a:solidFill>
                <a:latin typeface="Arial"/>
                <a:ea typeface="Arial"/>
                <a:cs typeface="Arial"/>
              </a:defRPr>
            </a:lvl4pPr>
            <a:lvl5pPr algn="l">
              <a:buNone/>
              <a:defRPr sz="2925" b="1">
                <a:solidFill>
                  <a:srgbClr val="53DDD5"/>
                </a:solidFill>
                <a:latin typeface="Arial"/>
                <a:ea typeface="Arial"/>
                <a:cs typeface="Arial"/>
              </a:defRPr>
            </a:lvl5pPr>
            <a:lvl6pPr algn="l">
              <a:buNone/>
              <a:defRPr sz="2925" b="1">
                <a:solidFill>
                  <a:srgbClr val="53DDD5"/>
                </a:solidFill>
                <a:latin typeface="Arial"/>
                <a:ea typeface="Arial"/>
                <a:cs typeface="Arial"/>
              </a:defRPr>
            </a:lvl6pPr>
            <a:lvl7pPr algn="l">
              <a:buNone/>
              <a:defRPr sz="2925" b="1">
                <a:solidFill>
                  <a:srgbClr val="53DDD5"/>
                </a:solidFill>
                <a:latin typeface="Arial"/>
                <a:ea typeface="Arial"/>
                <a:cs typeface="Arial"/>
              </a:defRPr>
            </a:lvl7pPr>
            <a:lvl8pPr algn="l">
              <a:buNone/>
              <a:defRPr sz="2925" b="1">
                <a:solidFill>
                  <a:srgbClr val="53DDD5"/>
                </a:solidFill>
                <a:latin typeface="Arial"/>
                <a:ea typeface="Arial"/>
                <a:cs typeface="Arial"/>
              </a:defRPr>
            </a:lvl8pPr>
            <a:lvl9pPr algn="l">
              <a:buNone/>
              <a:defRPr sz="2925" b="1">
                <a:solidFill>
                  <a:srgbClr val="53DDD5"/>
                </a:solidFill>
                <a:latin typeface="Arial"/>
                <a:ea typeface="Arial"/>
                <a:cs typeface="Arial"/>
              </a:defRPr>
            </a:lvl9pPr>
          </a:lstStyle>
          <a:p xmlns:a="http://schemas.openxmlformats.org/drawingml/2006/main">
            <a:pPr algn="l">
              <a:buNone/>
              <a:defRPr sz="2925" b="1">
                <a:solidFill>
                  <a:srgbClr val="53DDD5"/>
                </a:solidFill>
                <a:latin typeface="Segoe UI"/>
                <a:ea typeface="Segoe UI"/>
                <a:cs typeface="Segoe UI"/>
              </a:defRPr>
            </a:pPr>
            <a:r>
              <a:rPr sz="2925" b="1">
                <a:solidFill>
                  <a:srgbClr val="53DDD5"/>
                </a:solidFill>
                <a:latin typeface="Segoe UI"/>
                <a:ea typeface="Segoe UI"/>
                <a:cs typeface="Segoe UI"/>
              </a:rPr>
              <a:t>Learn surgical instruments</a:t>
            </a:r>
          </a:p>
          <a:p xmlns:a="http://schemas.openxmlformats.org/drawingml/2006/main">
            <a:pPr algn="l">
              <a:buNone/>
              <a:defRPr sz="2925" b="1">
                <a:solidFill>
                  <a:srgbClr val="53DDD5"/>
                </a:solidFill>
                <a:latin typeface="Segoe UI"/>
                <a:ea typeface="Segoe UI"/>
                <a:cs typeface="Segoe UI"/>
              </a:defRPr>
            </a:pPr>
            <a:r>
              <a:rPr sz="2925" b="1">
                <a:solidFill>
                  <a:srgbClr val="53DDD5"/>
                </a:solidFill>
                <a:latin typeface="Segoe UI"/>
                <a:ea typeface="Segoe UI"/>
                <a:cs typeface="Segoe UI"/>
              </a:rPr>
              <a:t>through play</a:t>
            </a:r>
          </a:p>
        </p:txBody>
      </p:sp>
      <p:sp>
        <p:nvSpPr>
          <p:cNvPr id="25" name="English text">
            <a:extLst xmlns:a="http://schemas.openxmlformats.org/drawingml/2006/main">
              <a:ext uri="{FF2B5EF4-FFF2-40B4-BE49-F238E27FC236}">
                <a16:creationId xmlns:a16="http://schemas.microsoft.com/office/drawing/2014/main" id="{7815CA6E-5E9C-4B10-A6F7-EAD63F14A21C}"/>
              </a:ext>
            </a:extLst>
          </p:cNvPr>
          <p:cNvSpPr>
            <a:spLocks xmlns:a="http://schemas.openxmlformats.org/drawingml/2006/main" noGrp="1"/>
          </p:cNvSpPr>
          <p:nvPr/>
        </p:nvSpPr>
        <p:spPr>
          <a:xfrm xmlns:a="http://schemas.openxmlformats.org/drawingml/2006/main">
            <a:off x="6553200" y="4191000"/>
            <a:ext cx="5029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175" b="0">
                <a:solidFill>
                  <a:srgbClr val="B6D2DC"/>
                </a:solidFill>
                <a:latin typeface="Segoe UI"/>
                <a:ea typeface="Segoe UI"/>
                <a:cs typeface="Segoe UI"/>
              </a:defRPr>
            </a:defPPr>
            <a:lvl1pPr algn="l">
              <a:buNone/>
              <a:defRPr sz="2175" b="0">
                <a:solidFill>
                  <a:srgbClr val="B6D2DC"/>
                </a:solidFill>
                <a:latin typeface="Arial"/>
                <a:ea typeface="Arial"/>
                <a:cs typeface="Arial"/>
              </a:defRPr>
            </a:lvl1pPr>
            <a:lvl2pPr algn="l">
              <a:buNone/>
              <a:defRPr sz="2175" b="0">
                <a:solidFill>
                  <a:srgbClr val="B6D2DC"/>
                </a:solidFill>
                <a:latin typeface="Arial"/>
                <a:ea typeface="Arial"/>
                <a:cs typeface="Arial"/>
              </a:defRPr>
            </a:lvl2pPr>
            <a:lvl3pPr algn="l">
              <a:buNone/>
              <a:defRPr sz="2175" b="0">
                <a:solidFill>
                  <a:srgbClr val="B6D2DC"/>
                </a:solidFill>
                <a:latin typeface="Arial"/>
                <a:ea typeface="Arial"/>
                <a:cs typeface="Arial"/>
              </a:defRPr>
            </a:lvl3pPr>
            <a:lvl4pPr algn="l">
              <a:buNone/>
              <a:defRPr sz="2175" b="0">
                <a:solidFill>
                  <a:srgbClr val="B6D2DC"/>
                </a:solidFill>
                <a:latin typeface="Arial"/>
                <a:ea typeface="Arial"/>
                <a:cs typeface="Arial"/>
              </a:defRPr>
            </a:lvl4pPr>
            <a:lvl5pPr algn="l">
              <a:buNone/>
              <a:defRPr sz="2175" b="0">
                <a:solidFill>
                  <a:srgbClr val="B6D2DC"/>
                </a:solidFill>
                <a:latin typeface="Arial"/>
                <a:ea typeface="Arial"/>
                <a:cs typeface="Arial"/>
              </a:defRPr>
            </a:lvl5pPr>
            <a:lvl6pPr algn="l">
              <a:buNone/>
              <a:defRPr sz="2175" b="0">
                <a:solidFill>
                  <a:srgbClr val="B6D2DC"/>
                </a:solidFill>
                <a:latin typeface="Arial"/>
                <a:ea typeface="Arial"/>
                <a:cs typeface="Arial"/>
              </a:defRPr>
            </a:lvl6pPr>
            <a:lvl7pPr algn="l">
              <a:buNone/>
              <a:defRPr sz="2175" b="0">
                <a:solidFill>
                  <a:srgbClr val="B6D2DC"/>
                </a:solidFill>
                <a:latin typeface="Arial"/>
                <a:ea typeface="Arial"/>
                <a:cs typeface="Arial"/>
              </a:defRPr>
            </a:lvl7pPr>
            <a:lvl8pPr algn="l">
              <a:buNone/>
              <a:defRPr sz="2175" b="0">
                <a:solidFill>
                  <a:srgbClr val="B6D2DC"/>
                </a:solidFill>
                <a:latin typeface="Arial"/>
                <a:ea typeface="Arial"/>
                <a:cs typeface="Arial"/>
              </a:defRPr>
            </a:lvl8pPr>
            <a:lvl9pPr algn="l">
              <a:buNone/>
              <a:defRPr sz="2175" b="0">
                <a:solidFill>
                  <a:srgbClr val="B6D2DC"/>
                </a:solidFill>
                <a:latin typeface="Arial"/>
                <a:ea typeface="Arial"/>
                <a:cs typeface="Arial"/>
              </a:defRPr>
            </a:lvl9pPr>
          </a:lstStyle>
          <a:p xmlns:a="http://schemas.openxmlformats.org/drawingml/2006/main">
            <a:pPr algn="l">
              <a:buNone/>
              <a:defRPr sz="2175" b="0">
                <a:solidFill>
                  <a:srgbClr val="B6D2DC"/>
                </a:solidFill>
                <a:latin typeface="Segoe UI"/>
                <a:ea typeface="Segoe UI"/>
                <a:cs typeface="Segoe UI"/>
              </a:defRPr>
            </a:pPr>
            <a:r>
              <a:rPr sz="2175" b="0">
                <a:solidFill>
                  <a:srgbClr val="B6D2DC"/>
                </a:solidFill>
                <a:latin typeface="Segoe UI"/>
                <a:ea typeface="Segoe UI"/>
                <a:cs typeface="Segoe UI"/>
              </a:rPr>
              <a:t>Instrument and tray recognition</a:t>
            </a:r>
          </a:p>
          <a:p xmlns:a="http://schemas.openxmlformats.org/drawingml/2006/main">
            <a:pPr algn="l">
              <a:buNone/>
              <a:defRPr sz="2175" b="0">
                <a:solidFill>
                  <a:srgbClr val="B6D2DC"/>
                </a:solidFill>
                <a:latin typeface="Segoe UI"/>
                <a:ea typeface="Segoe UI"/>
                <a:cs typeface="Segoe UI"/>
              </a:defRPr>
            </a:pPr>
            <a:r>
              <a:rPr sz="2175" b="0">
                <a:solidFill>
                  <a:srgbClr val="B6D2DC"/>
                </a:solidFill>
                <a:latin typeface="Segoe UI"/>
                <a:ea typeface="Segoe UI"/>
                <a:cs typeface="Segoe UI"/>
              </a:rPr>
              <a:t>for new operating room staff</a:t>
            </a:r>
          </a:p>
        </p:txBody>
      </p:sp>
    </p:spTree>
    <p:extLst>
      <p:ext uri="{BB962C8B-B14F-4D97-AF65-F5344CB8AC3E}">
        <p14:creationId xmlns:p14="http://schemas.microsoft.com/office/powerpoint/2010/main" val="79566161"/>
      </p:ext>
    </p:extLst>
  </p:cSld>
</p:sld>
</file>

<file path=ppt/slides/slide2.xml><?xml version="1.0" encoding="utf-8"?>
<p:sld xmlns:p="http://schemas.openxmlformats.org/presentationml/2006/main">
  <p:cSld>
    <p:bg>
      <p:bgPr>
        <a:solidFill xmlns:a="http://schemas.openxmlformats.org/drawingml/2006/main">
          <a:srgbClr val="061D2B"/>
        </a:solidFill>
      </p:bgPr>
    </p:bg>
    <p:spTree>
      <p:nvGrpSpPr>
        <p:cNvPr id="1" name=""/>
        <p:cNvGrpSpPr/>
        <p:nvPr/>
      </p:nvGrpSpPr>
      <p:grpSpPr>
        <a:xfrm xmlns:a="http://schemas.openxmlformats.org/drawingml/2006/main"/>
      </p:grpSpPr>
      <p:sp>
        <p:nvSpPr>
          <p:cNvPr id="41" name="hebrew-word-0">
            <a:extLst xmlns:a="http://schemas.openxmlformats.org/drawingml/2006/main">
              <a:ext uri="{FF2B5EF4-FFF2-40B4-BE49-F238E27FC236}">
                <a16:creationId xmlns:a16="http://schemas.microsoft.com/office/drawing/2014/main" id="{9371F007-B040-47EA-9705-FBA15243E24F}"/>
              </a:ext>
            </a:extLst>
          </p:cNvPr>
          <p:cNvSpPr>
            <a:spLocks xmlns:a="http://schemas.openxmlformats.org/drawingml/2006/main" noGrp="1"/>
          </p:cNvSpPr>
          <p:nvPr/>
        </p:nvSpPr>
        <p:spPr>
          <a:xfrm xmlns:a="http://schemas.openxmlformats.org/drawingml/2006/main">
            <a:off x="10334054" y="409575"/>
            <a:ext cx="1276921"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2" name="hebrew-word-1">
            <a:extLst xmlns:a="http://schemas.openxmlformats.org/drawingml/2006/main">
              <a:ext uri="{FF2B5EF4-FFF2-40B4-BE49-F238E27FC236}">
                <a16:creationId xmlns:a16="http://schemas.microsoft.com/office/drawing/2014/main" id="{53338BF6-19AA-4A4A-88C6-A1ED58304350}"/>
              </a:ext>
            </a:extLst>
          </p:cNvPr>
          <p:cNvSpPr>
            <a:spLocks xmlns:a="http://schemas.openxmlformats.org/drawingml/2006/main" noGrp="1"/>
          </p:cNvSpPr>
          <p:nvPr/>
        </p:nvSpPr>
        <p:spPr>
          <a:xfrm xmlns:a="http://schemas.openxmlformats.org/drawingml/2006/main">
            <a:off x="9720263" y="409575"/>
            <a:ext cx="551878"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3" name="hebrew-word-2">
            <a:extLst xmlns:a="http://schemas.openxmlformats.org/drawingml/2006/main">
              <a:ext uri="{FF2B5EF4-FFF2-40B4-BE49-F238E27FC236}">
                <a16:creationId xmlns:a16="http://schemas.microsoft.com/office/drawing/2014/main" id="{CFCFA59F-12BF-40A1-96D0-3359359A9A9D}"/>
              </a:ext>
            </a:extLst>
          </p:cNvPr>
          <p:cNvSpPr>
            <a:spLocks xmlns:a="http://schemas.openxmlformats.org/drawingml/2006/main" noGrp="1"/>
          </p:cNvSpPr>
          <p:nvPr/>
        </p:nvSpPr>
        <p:spPr>
          <a:xfrm xmlns:a="http://schemas.openxmlformats.org/drawingml/2006/main">
            <a:off x="9061228" y="409575"/>
            <a:ext cx="597122"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4" name="hebrew-word-3">
            <a:extLst xmlns:a="http://schemas.openxmlformats.org/drawingml/2006/main">
              <a:ext uri="{FF2B5EF4-FFF2-40B4-BE49-F238E27FC236}">
                <a16:creationId xmlns:a16="http://schemas.microsoft.com/office/drawing/2014/main" id="{6BC396AD-AE94-45F8-9668-A6B57F53D405}"/>
              </a:ext>
            </a:extLst>
          </p:cNvPr>
          <p:cNvSpPr>
            <a:spLocks xmlns:a="http://schemas.openxmlformats.org/drawingml/2006/main" noGrp="1"/>
          </p:cNvSpPr>
          <p:nvPr/>
        </p:nvSpPr>
        <p:spPr>
          <a:xfrm xmlns:a="http://schemas.openxmlformats.org/drawingml/2006/main">
            <a:off x="7727061" y="409575"/>
            <a:ext cx="1272254"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5" name="text-4">
            <a:extLst xmlns:a="http://schemas.openxmlformats.org/drawingml/2006/main">
              <a:ext uri="{FF2B5EF4-FFF2-40B4-BE49-F238E27FC236}">
                <a16:creationId xmlns:a16="http://schemas.microsoft.com/office/drawing/2014/main" id="{70341E89-BBD8-4B45-B920-2B0A56C48E4D}"/>
              </a:ext>
            </a:extLst>
          </p:cNvPr>
          <p:cNvSpPr>
            <a:spLocks xmlns:a="http://schemas.openxmlformats.org/drawingml/2006/main" noGrp="1"/>
          </p:cNvSpPr>
          <p:nvPr/>
        </p:nvSpPr>
        <p:spPr>
          <a:xfrm xmlns:a="http://schemas.openxmlformats.org/drawingml/2006/main">
            <a:off x="609600" y="63912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53DDD5"/>
                </a:solidFill>
                <a:latin typeface="Segoe UI"/>
                <a:ea typeface="Segoe UI"/>
                <a:cs typeface="Segoe UI"/>
              </a:defRPr>
            </a:defPPr>
            <a:lvl1pPr algn="l">
              <a:buNone/>
              <a:defRPr sz="1275" b="0">
                <a:solidFill>
                  <a:srgbClr val="53DDD5"/>
                </a:solidFill>
                <a:latin typeface="Arial"/>
                <a:ea typeface="Arial"/>
                <a:cs typeface="Arial"/>
              </a:defRPr>
            </a:lvl1pPr>
            <a:lvl2pPr algn="l">
              <a:buNone/>
              <a:defRPr sz="1275" b="0">
                <a:solidFill>
                  <a:srgbClr val="53DDD5"/>
                </a:solidFill>
                <a:latin typeface="Arial"/>
                <a:ea typeface="Arial"/>
                <a:cs typeface="Arial"/>
              </a:defRPr>
            </a:lvl2pPr>
            <a:lvl3pPr algn="l">
              <a:buNone/>
              <a:defRPr sz="1275" b="0">
                <a:solidFill>
                  <a:srgbClr val="53DDD5"/>
                </a:solidFill>
                <a:latin typeface="Arial"/>
                <a:ea typeface="Arial"/>
                <a:cs typeface="Arial"/>
              </a:defRPr>
            </a:lvl3pPr>
            <a:lvl4pPr algn="l">
              <a:buNone/>
              <a:defRPr sz="1275" b="0">
                <a:solidFill>
                  <a:srgbClr val="53DDD5"/>
                </a:solidFill>
                <a:latin typeface="Arial"/>
                <a:ea typeface="Arial"/>
                <a:cs typeface="Arial"/>
              </a:defRPr>
            </a:lvl4pPr>
            <a:lvl5pPr algn="l">
              <a:buNone/>
              <a:defRPr sz="1275" b="0">
                <a:solidFill>
                  <a:srgbClr val="53DDD5"/>
                </a:solidFill>
                <a:latin typeface="Arial"/>
                <a:ea typeface="Arial"/>
                <a:cs typeface="Arial"/>
              </a:defRPr>
            </a:lvl5pPr>
            <a:lvl6pPr algn="l">
              <a:buNone/>
              <a:defRPr sz="1275" b="0">
                <a:solidFill>
                  <a:srgbClr val="53DDD5"/>
                </a:solidFill>
                <a:latin typeface="Arial"/>
                <a:ea typeface="Arial"/>
                <a:cs typeface="Arial"/>
              </a:defRPr>
            </a:lvl6pPr>
            <a:lvl7pPr algn="l">
              <a:buNone/>
              <a:defRPr sz="1275" b="0">
                <a:solidFill>
                  <a:srgbClr val="53DDD5"/>
                </a:solidFill>
                <a:latin typeface="Arial"/>
                <a:ea typeface="Arial"/>
                <a:cs typeface="Arial"/>
              </a:defRPr>
            </a:lvl7pPr>
            <a:lvl8pPr algn="l">
              <a:buNone/>
              <a:defRPr sz="1275" b="0">
                <a:solidFill>
                  <a:srgbClr val="53DDD5"/>
                </a:solidFill>
                <a:latin typeface="Arial"/>
                <a:ea typeface="Arial"/>
                <a:cs typeface="Arial"/>
              </a:defRPr>
            </a:lvl8pPr>
            <a:lvl9pPr algn="l">
              <a:buNone/>
              <a:defRPr sz="1275" b="0">
                <a:solidFill>
                  <a:srgbClr val="53DDD5"/>
                </a:solidFill>
                <a:latin typeface="Arial"/>
                <a:ea typeface="Arial"/>
                <a:cs typeface="Arial"/>
              </a:defRPr>
            </a:lvl9pPr>
          </a:lstStyle>
          <a:p xmlns:a="http://schemas.openxmlformats.org/drawingml/2006/main">
            <a:pPr algn="l">
              <a:buNone/>
              <a:defRPr sz="1275" b="0">
                <a:solidFill>
                  <a:srgbClr val="53DDD5"/>
                </a:solidFill>
                <a:latin typeface="Arial"/>
                <a:ea typeface="Arial"/>
                <a:cs typeface="Arial"/>
              </a:defRPr>
            </a:pPr>
            <a:r>
              <a:rPr sz="1275" b="0">
                <a:solidFill>
                  <a:srgbClr val="53DDD5"/>
                </a:solidFill>
                <a:latin typeface="Arial"/>
                <a:ea typeface="Arial"/>
                <a:cs typeface="Arial"/>
              </a:rPr>
              <a:t/>
            </a:r>
          </a:p>
        </p:txBody>
      </p:sp>
      <p:pic>
        <p:nvPicPr>
          <p:cNvPr id="6" name="">
            <a:extLst xmlns:a="http://schemas.openxmlformats.org/drawingml/2006/main">
              <a:ext uri="{FF2B5EF4-FFF2-40B4-BE49-F238E27FC236}">
                <a16:creationId xmlns:a16="http://schemas.microsoft.com/office/drawing/2014/main" id="{ED96963A-CAC8-4813-9237-F2A65F90537C}"/>
              </a:ext>
            </a:extLst>
          </p:cNvPr>
          <p:cNvPicPr>
            <a:picLocks xmlns:a="http://schemas.openxmlformats.org/drawingml/2006/main" noChangeAspect="1"/>
          </p:cNvPicPr>
          <p:nvPr/>
        </p:nvPicPr>
        <p:blipFill>
          <a:blip xmlns:r="http://schemas.openxmlformats.org/officeDocument/2006/relationships" xmlns:a="http://schemas.openxmlformats.org/drawingml/2006/main" r:embed="R824b6a7c0ec647aa"/>
          <a:stretch xmlns:a="http://schemas.openxmlformats.org/drawingml/2006/main"/>
        </p:blipFill>
        <p:spPr>
          <a:xfrm xmlns:a="http://schemas.openxmlformats.org/drawingml/2006/main">
            <a:off x="1104900" y="1392266"/>
            <a:ext cx="2714625" cy="4702118"/>
          </a:xfrm>
          <a:prstGeom xmlns:a="http://schemas.openxmlformats.org/drawingml/2006/main" prst="rect">
            <a:avLst/>
          </a:prstGeom>
        </p:spPr>
      </p:pic>
      <p:sp>
        <p:nvSpPr>
          <p:cNvPr id="7" name="hebrew-word-5">
            <a:extLst xmlns:a="http://schemas.openxmlformats.org/drawingml/2006/main">
              <a:ext uri="{FF2B5EF4-FFF2-40B4-BE49-F238E27FC236}">
                <a16:creationId xmlns:a16="http://schemas.microsoft.com/office/drawing/2014/main" id="{CA1326E7-37A5-479F-A4C3-FBCA125DA56D}"/>
              </a:ext>
            </a:extLst>
          </p:cNvPr>
          <p:cNvSpPr>
            <a:spLocks xmlns:a="http://schemas.openxmlformats.org/drawingml/2006/main" noGrp="1"/>
          </p:cNvSpPr>
          <p:nvPr/>
        </p:nvSpPr>
        <p:spPr>
          <a:xfrm xmlns:a="http://schemas.openxmlformats.org/drawingml/2006/main">
            <a:off x="10680954" y="1743075"/>
            <a:ext cx="930021" cy="5410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000" b="1">
                <a:solidFill>
                  <a:srgbClr val="53DDD5"/>
                </a:solidFill>
                <a:latin typeface="Segoe UI"/>
                <a:ea typeface="Segoe UI"/>
                <a:cs typeface="Segoe UI"/>
              </a:defRPr>
            </a:defPPr>
            <a:lvl1pPr algn="ctr">
              <a:buNone/>
              <a:defRPr sz="3000" b="1">
                <a:solidFill>
                  <a:srgbClr val="53DDD5"/>
                </a:solidFill>
                <a:latin typeface="Arial"/>
                <a:ea typeface="Arial"/>
                <a:cs typeface="Arial"/>
              </a:defRPr>
            </a:lvl1pPr>
            <a:lvl2pPr algn="ctr">
              <a:buNone/>
              <a:defRPr sz="3000" b="1">
                <a:solidFill>
                  <a:srgbClr val="53DDD5"/>
                </a:solidFill>
                <a:latin typeface="Arial"/>
                <a:ea typeface="Arial"/>
                <a:cs typeface="Arial"/>
              </a:defRPr>
            </a:lvl2pPr>
            <a:lvl3pPr algn="ctr">
              <a:buNone/>
              <a:defRPr sz="3000" b="1">
                <a:solidFill>
                  <a:srgbClr val="53DDD5"/>
                </a:solidFill>
                <a:latin typeface="Arial"/>
                <a:ea typeface="Arial"/>
                <a:cs typeface="Arial"/>
              </a:defRPr>
            </a:lvl3pPr>
            <a:lvl4pPr algn="ctr">
              <a:buNone/>
              <a:defRPr sz="3000" b="1">
                <a:solidFill>
                  <a:srgbClr val="53DDD5"/>
                </a:solidFill>
                <a:latin typeface="Arial"/>
                <a:ea typeface="Arial"/>
                <a:cs typeface="Arial"/>
              </a:defRPr>
            </a:lvl4pPr>
            <a:lvl5pPr algn="ctr">
              <a:buNone/>
              <a:defRPr sz="3000" b="1">
                <a:solidFill>
                  <a:srgbClr val="53DDD5"/>
                </a:solidFill>
                <a:latin typeface="Arial"/>
                <a:ea typeface="Arial"/>
                <a:cs typeface="Arial"/>
              </a:defRPr>
            </a:lvl5pPr>
            <a:lvl6pPr algn="ctr">
              <a:buNone/>
              <a:defRPr sz="3000" b="1">
                <a:solidFill>
                  <a:srgbClr val="53DDD5"/>
                </a:solidFill>
                <a:latin typeface="Arial"/>
                <a:ea typeface="Arial"/>
                <a:cs typeface="Arial"/>
              </a:defRPr>
            </a:lvl6pPr>
            <a:lvl7pPr algn="ctr">
              <a:buNone/>
              <a:defRPr sz="3000" b="1">
                <a:solidFill>
                  <a:srgbClr val="53DDD5"/>
                </a:solidFill>
                <a:latin typeface="Arial"/>
                <a:ea typeface="Arial"/>
                <a:cs typeface="Arial"/>
              </a:defRPr>
            </a:lvl7pPr>
            <a:lvl8pPr algn="ctr">
              <a:buNone/>
              <a:defRPr sz="3000" b="1">
                <a:solidFill>
                  <a:srgbClr val="53DDD5"/>
                </a:solidFill>
                <a:latin typeface="Arial"/>
                <a:ea typeface="Arial"/>
                <a:cs typeface="Arial"/>
              </a:defRPr>
            </a:lvl8pPr>
            <a:lvl9pPr algn="ctr">
              <a:buNone/>
              <a:defRPr sz="3000" b="1">
                <a:solidFill>
                  <a:srgbClr val="53DDD5"/>
                </a:solidFill>
                <a:latin typeface="Arial"/>
                <a:ea typeface="Arial"/>
                <a:cs typeface="Arial"/>
              </a:defRPr>
            </a:lvl9pPr>
          </a:lstStyle>
          <a:p xmlns:a="http://schemas.openxmlformats.org/drawingml/2006/main">
            <a:pPr algn="ctr">
              <a:buNone/>
              <a:defRPr sz="3000" b="1">
                <a:solidFill>
                  <a:srgbClr val="53DDD5"/>
                </a:solidFill>
                <a:latin typeface="Arial"/>
                <a:ea typeface="Arial"/>
                <a:cs typeface="Arial"/>
              </a:defRPr>
            </a:pPr>
            <a:r>
              <a:rPr sz="3000" b="1">
                <a:solidFill>
                  <a:srgbClr val="53DDD5"/>
                </a:solidFill>
                <a:latin typeface="Arial"/>
                <a:ea typeface="Arial"/>
                <a:cs typeface="Arial"/>
              </a:rPr>
              <a:t/>
            </a:r>
          </a:p>
        </p:txBody>
      </p:sp>
      <p:sp>
        <p:nvSpPr>
          <p:cNvPr id="8" name="hebrew-word-6">
            <a:extLst xmlns:a="http://schemas.openxmlformats.org/drawingml/2006/main">
              <a:ext uri="{FF2B5EF4-FFF2-40B4-BE49-F238E27FC236}">
                <a16:creationId xmlns:a16="http://schemas.microsoft.com/office/drawing/2014/main" id="{06B83E99-5011-4B2D-91A5-38A5D7A13E0D}"/>
              </a:ext>
            </a:extLst>
          </p:cNvPr>
          <p:cNvSpPr>
            <a:spLocks xmlns:a="http://schemas.openxmlformats.org/drawingml/2006/main" noGrp="1"/>
          </p:cNvSpPr>
          <p:nvPr/>
        </p:nvSpPr>
        <p:spPr>
          <a:xfrm xmlns:a="http://schemas.openxmlformats.org/drawingml/2006/main">
            <a:off x="9684925" y="1743075"/>
            <a:ext cx="947356" cy="5410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000" b="1">
                <a:solidFill>
                  <a:srgbClr val="53DDD5"/>
                </a:solidFill>
                <a:latin typeface="Segoe UI"/>
                <a:ea typeface="Segoe UI"/>
                <a:cs typeface="Segoe UI"/>
              </a:defRPr>
            </a:defPPr>
            <a:lvl1pPr algn="ctr">
              <a:buNone/>
              <a:defRPr sz="3000" b="1">
                <a:solidFill>
                  <a:srgbClr val="53DDD5"/>
                </a:solidFill>
                <a:latin typeface="Arial"/>
                <a:ea typeface="Arial"/>
                <a:cs typeface="Arial"/>
              </a:defRPr>
            </a:lvl1pPr>
            <a:lvl2pPr algn="ctr">
              <a:buNone/>
              <a:defRPr sz="3000" b="1">
                <a:solidFill>
                  <a:srgbClr val="53DDD5"/>
                </a:solidFill>
                <a:latin typeface="Arial"/>
                <a:ea typeface="Arial"/>
                <a:cs typeface="Arial"/>
              </a:defRPr>
            </a:lvl2pPr>
            <a:lvl3pPr algn="ctr">
              <a:buNone/>
              <a:defRPr sz="3000" b="1">
                <a:solidFill>
                  <a:srgbClr val="53DDD5"/>
                </a:solidFill>
                <a:latin typeface="Arial"/>
                <a:ea typeface="Arial"/>
                <a:cs typeface="Arial"/>
              </a:defRPr>
            </a:lvl3pPr>
            <a:lvl4pPr algn="ctr">
              <a:buNone/>
              <a:defRPr sz="3000" b="1">
                <a:solidFill>
                  <a:srgbClr val="53DDD5"/>
                </a:solidFill>
                <a:latin typeface="Arial"/>
                <a:ea typeface="Arial"/>
                <a:cs typeface="Arial"/>
              </a:defRPr>
            </a:lvl4pPr>
            <a:lvl5pPr algn="ctr">
              <a:buNone/>
              <a:defRPr sz="3000" b="1">
                <a:solidFill>
                  <a:srgbClr val="53DDD5"/>
                </a:solidFill>
                <a:latin typeface="Arial"/>
                <a:ea typeface="Arial"/>
                <a:cs typeface="Arial"/>
              </a:defRPr>
            </a:lvl5pPr>
            <a:lvl6pPr algn="ctr">
              <a:buNone/>
              <a:defRPr sz="3000" b="1">
                <a:solidFill>
                  <a:srgbClr val="53DDD5"/>
                </a:solidFill>
                <a:latin typeface="Arial"/>
                <a:ea typeface="Arial"/>
                <a:cs typeface="Arial"/>
              </a:defRPr>
            </a:lvl6pPr>
            <a:lvl7pPr algn="ctr">
              <a:buNone/>
              <a:defRPr sz="3000" b="1">
                <a:solidFill>
                  <a:srgbClr val="53DDD5"/>
                </a:solidFill>
                <a:latin typeface="Arial"/>
                <a:ea typeface="Arial"/>
                <a:cs typeface="Arial"/>
              </a:defRPr>
            </a:lvl7pPr>
            <a:lvl8pPr algn="ctr">
              <a:buNone/>
              <a:defRPr sz="3000" b="1">
                <a:solidFill>
                  <a:srgbClr val="53DDD5"/>
                </a:solidFill>
                <a:latin typeface="Arial"/>
                <a:ea typeface="Arial"/>
                <a:cs typeface="Arial"/>
              </a:defRPr>
            </a:lvl8pPr>
            <a:lvl9pPr algn="ctr">
              <a:buNone/>
              <a:defRPr sz="3000" b="1">
                <a:solidFill>
                  <a:srgbClr val="53DDD5"/>
                </a:solidFill>
                <a:latin typeface="Arial"/>
                <a:ea typeface="Arial"/>
                <a:cs typeface="Arial"/>
              </a:defRPr>
            </a:lvl9pPr>
          </a:lstStyle>
          <a:p xmlns:a="http://schemas.openxmlformats.org/drawingml/2006/main">
            <a:pPr algn="ctr">
              <a:buNone/>
              <a:defRPr sz="3000" b="1">
                <a:solidFill>
                  <a:srgbClr val="53DDD5"/>
                </a:solidFill>
                <a:latin typeface="Arial"/>
                <a:ea typeface="Arial"/>
                <a:cs typeface="Arial"/>
              </a:defRPr>
            </a:pPr>
            <a:r>
              <a:rPr sz="3000" b="1">
                <a:solidFill>
                  <a:srgbClr val="53DDD5"/>
                </a:solidFill>
                <a:latin typeface="Arial"/>
                <a:ea typeface="Arial"/>
                <a:cs typeface="Arial"/>
              </a:rPr>
              <a:t/>
            </a:r>
          </a:p>
        </p:txBody>
      </p:sp>
      <p:sp>
        <p:nvSpPr>
          <p:cNvPr id="9" name="hebrew-word-7">
            <a:extLst xmlns:a="http://schemas.openxmlformats.org/drawingml/2006/main">
              <a:ext uri="{FF2B5EF4-FFF2-40B4-BE49-F238E27FC236}">
                <a16:creationId xmlns:a16="http://schemas.microsoft.com/office/drawing/2014/main" id="{4156CCF0-F11B-443A-8B69-3A753BF0A651}"/>
              </a:ext>
            </a:extLst>
          </p:cNvPr>
          <p:cNvSpPr>
            <a:spLocks xmlns:a="http://schemas.openxmlformats.org/drawingml/2006/main" noGrp="1"/>
          </p:cNvSpPr>
          <p:nvPr/>
        </p:nvSpPr>
        <p:spPr>
          <a:xfrm xmlns:a="http://schemas.openxmlformats.org/drawingml/2006/main">
            <a:off x="8866442" y="1743075"/>
            <a:ext cx="769810" cy="5410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000" b="1">
                <a:solidFill>
                  <a:srgbClr val="53DDD5"/>
                </a:solidFill>
                <a:latin typeface="Segoe UI"/>
                <a:ea typeface="Segoe UI"/>
                <a:cs typeface="Segoe UI"/>
              </a:defRPr>
            </a:defPPr>
            <a:lvl1pPr algn="ctr">
              <a:buNone/>
              <a:defRPr sz="3000" b="1">
                <a:solidFill>
                  <a:srgbClr val="53DDD5"/>
                </a:solidFill>
                <a:latin typeface="Arial"/>
                <a:ea typeface="Arial"/>
                <a:cs typeface="Arial"/>
              </a:defRPr>
            </a:lvl1pPr>
            <a:lvl2pPr algn="ctr">
              <a:buNone/>
              <a:defRPr sz="3000" b="1">
                <a:solidFill>
                  <a:srgbClr val="53DDD5"/>
                </a:solidFill>
                <a:latin typeface="Arial"/>
                <a:ea typeface="Arial"/>
                <a:cs typeface="Arial"/>
              </a:defRPr>
            </a:lvl2pPr>
            <a:lvl3pPr algn="ctr">
              <a:buNone/>
              <a:defRPr sz="3000" b="1">
                <a:solidFill>
                  <a:srgbClr val="53DDD5"/>
                </a:solidFill>
                <a:latin typeface="Arial"/>
                <a:ea typeface="Arial"/>
                <a:cs typeface="Arial"/>
              </a:defRPr>
            </a:lvl3pPr>
            <a:lvl4pPr algn="ctr">
              <a:buNone/>
              <a:defRPr sz="3000" b="1">
                <a:solidFill>
                  <a:srgbClr val="53DDD5"/>
                </a:solidFill>
                <a:latin typeface="Arial"/>
                <a:ea typeface="Arial"/>
                <a:cs typeface="Arial"/>
              </a:defRPr>
            </a:lvl4pPr>
            <a:lvl5pPr algn="ctr">
              <a:buNone/>
              <a:defRPr sz="3000" b="1">
                <a:solidFill>
                  <a:srgbClr val="53DDD5"/>
                </a:solidFill>
                <a:latin typeface="Arial"/>
                <a:ea typeface="Arial"/>
                <a:cs typeface="Arial"/>
              </a:defRPr>
            </a:lvl5pPr>
            <a:lvl6pPr algn="ctr">
              <a:buNone/>
              <a:defRPr sz="3000" b="1">
                <a:solidFill>
                  <a:srgbClr val="53DDD5"/>
                </a:solidFill>
                <a:latin typeface="Arial"/>
                <a:ea typeface="Arial"/>
                <a:cs typeface="Arial"/>
              </a:defRPr>
            </a:lvl6pPr>
            <a:lvl7pPr algn="ctr">
              <a:buNone/>
              <a:defRPr sz="3000" b="1">
                <a:solidFill>
                  <a:srgbClr val="53DDD5"/>
                </a:solidFill>
                <a:latin typeface="Arial"/>
                <a:ea typeface="Arial"/>
                <a:cs typeface="Arial"/>
              </a:defRPr>
            </a:lvl7pPr>
            <a:lvl8pPr algn="ctr">
              <a:buNone/>
              <a:defRPr sz="3000" b="1">
                <a:solidFill>
                  <a:srgbClr val="53DDD5"/>
                </a:solidFill>
                <a:latin typeface="Arial"/>
                <a:ea typeface="Arial"/>
                <a:cs typeface="Arial"/>
              </a:defRPr>
            </a:lvl8pPr>
            <a:lvl9pPr algn="ctr">
              <a:buNone/>
              <a:defRPr sz="3000" b="1">
                <a:solidFill>
                  <a:srgbClr val="53DDD5"/>
                </a:solidFill>
                <a:latin typeface="Arial"/>
                <a:ea typeface="Arial"/>
                <a:cs typeface="Arial"/>
              </a:defRPr>
            </a:lvl9pPr>
          </a:lstStyle>
          <a:p xmlns:a="http://schemas.openxmlformats.org/drawingml/2006/main">
            <a:pPr algn="ctr">
              <a:buNone/>
              <a:defRPr sz="3000" b="1">
                <a:solidFill>
                  <a:srgbClr val="53DDD5"/>
                </a:solidFill>
                <a:latin typeface="Arial"/>
                <a:ea typeface="Arial"/>
                <a:cs typeface="Arial"/>
              </a:defRPr>
            </a:pPr>
            <a:r>
              <a:rPr sz="3000" b="1">
                <a:solidFill>
                  <a:srgbClr val="53DDD5"/>
                </a:solidFill>
                <a:latin typeface="Arial"/>
                <a:ea typeface="Arial"/>
                <a:cs typeface="Arial"/>
              </a:rPr>
              <a:t/>
            </a:r>
          </a:p>
        </p:txBody>
      </p:sp>
      <p:sp>
        <p:nvSpPr>
          <p:cNvPr id="10" name="hebrew-word-8">
            <a:extLst xmlns:a="http://schemas.openxmlformats.org/drawingml/2006/main">
              <a:ext uri="{FF2B5EF4-FFF2-40B4-BE49-F238E27FC236}">
                <a16:creationId xmlns:a16="http://schemas.microsoft.com/office/drawing/2014/main" id="{6F2C0430-BE9C-474D-90C4-E97CA535D78C}"/>
              </a:ext>
            </a:extLst>
          </p:cNvPr>
          <p:cNvSpPr>
            <a:spLocks xmlns:a="http://schemas.openxmlformats.org/drawingml/2006/main" noGrp="1"/>
          </p:cNvSpPr>
          <p:nvPr/>
        </p:nvSpPr>
        <p:spPr>
          <a:xfrm xmlns:a="http://schemas.openxmlformats.org/drawingml/2006/main">
            <a:off x="7870412" y="1743075"/>
            <a:ext cx="947356" cy="5410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000" b="1">
                <a:solidFill>
                  <a:srgbClr val="53DDD5"/>
                </a:solidFill>
                <a:latin typeface="Segoe UI"/>
                <a:ea typeface="Segoe UI"/>
                <a:cs typeface="Segoe UI"/>
              </a:defRPr>
            </a:defPPr>
            <a:lvl1pPr algn="ctr">
              <a:buNone/>
              <a:defRPr sz="3000" b="1">
                <a:solidFill>
                  <a:srgbClr val="53DDD5"/>
                </a:solidFill>
                <a:latin typeface="Arial"/>
                <a:ea typeface="Arial"/>
                <a:cs typeface="Arial"/>
              </a:defRPr>
            </a:lvl1pPr>
            <a:lvl2pPr algn="ctr">
              <a:buNone/>
              <a:defRPr sz="3000" b="1">
                <a:solidFill>
                  <a:srgbClr val="53DDD5"/>
                </a:solidFill>
                <a:latin typeface="Arial"/>
                <a:ea typeface="Arial"/>
                <a:cs typeface="Arial"/>
              </a:defRPr>
            </a:lvl2pPr>
            <a:lvl3pPr algn="ctr">
              <a:buNone/>
              <a:defRPr sz="3000" b="1">
                <a:solidFill>
                  <a:srgbClr val="53DDD5"/>
                </a:solidFill>
                <a:latin typeface="Arial"/>
                <a:ea typeface="Arial"/>
                <a:cs typeface="Arial"/>
              </a:defRPr>
            </a:lvl3pPr>
            <a:lvl4pPr algn="ctr">
              <a:buNone/>
              <a:defRPr sz="3000" b="1">
                <a:solidFill>
                  <a:srgbClr val="53DDD5"/>
                </a:solidFill>
                <a:latin typeface="Arial"/>
                <a:ea typeface="Arial"/>
                <a:cs typeface="Arial"/>
              </a:defRPr>
            </a:lvl4pPr>
            <a:lvl5pPr algn="ctr">
              <a:buNone/>
              <a:defRPr sz="3000" b="1">
                <a:solidFill>
                  <a:srgbClr val="53DDD5"/>
                </a:solidFill>
                <a:latin typeface="Arial"/>
                <a:ea typeface="Arial"/>
                <a:cs typeface="Arial"/>
              </a:defRPr>
            </a:lvl5pPr>
            <a:lvl6pPr algn="ctr">
              <a:buNone/>
              <a:defRPr sz="3000" b="1">
                <a:solidFill>
                  <a:srgbClr val="53DDD5"/>
                </a:solidFill>
                <a:latin typeface="Arial"/>
                <a:ea typeface="Arial"/>
                <a:cs typeface="Arial"/>
              </a:defRPr>
            </a:lvl6pPr>
            <a:lvl7pPr algn="ctr">
              <a:buNone/>
              <a:defRPr sz="3000" b="1">
                <a:solidFill>
                  <a:srgbClr val="53DDD5"/>
                </a:solidFill>
                <a:latin typeface="Arial"/>
                <a:ea typeface="Arial"/>
                <a:cs typeface="Arial"/>
              </a:defRPr>
            </a:lvl7pPr>
            <a:lvl8pPr algn="ctr">
              <a:buNone/>
              <a:defRPr sz="3000" b="1">
                <a:solidFill>
                  <a:srgbClr val="53DDD5"/>
                </a:solidFill>
                <a:latin typeface="Arial"/>
                <a:ea typeface="Arial"/>
                <a:cs typeface="Arial"/>
              </a:defRPr>
            </a:lvl8pPr>
            <a:lvl9pPr algn="ctr">
              <a:buNone/>
              <a:defRPr sz="3000" b="1">
                <a:solidFill>
                  <a:srgbClr val="53DDD5"/>
                </a:solidFill>
                <a:latin typeface="Arial"/>
                <a:ea typeface="Arial"/>
                <a:cs typeface="Arial"/>
              </a:defRPr>
            </a:lvl9pPr>
          </a:lstStyle>
          <a:p xmlns:a="http://schemas.openxmlformats.org/drawingml/2006/main">
            <a:pPr algn="ctr">
              <a:buNone/>
              <a:defRPr sz="3000" b="1">
                <a:solidFill>
                  <a:srgbClr val="53DDD5"/>
                </a:solidFill>
                <a:latin typeface="Arial"/>
                <a:ea typeface="Arial"/>
                <a:cs typeface="Arial"/>
              </a:defRPr>
            </a:pPr>
            <a:r>
              <a:rPr sz="3000" b="1">
                <a:solidFill>
                  <a:srgbClr val="53DDD5"/>
                </a:solidFill>
                <a:latin typeface="Arial"/>
                <a:ea typeface="Arial"/>
                <a:cs typeface="Arial"/>
              </a:rPr>
              <a:t/>
            </a:r>
          </a:p>
        </p:txBody>
      </p:sp>
      <p:sp>
        <p:nvSpPr>
          <p:cNvPr id="11" name="hebrew-word-9">
            <a:extLst xmlns:a="http://schemas.openxmlformats.org/drawingml/2006/main">
              <a:ext uri="{FF2B5EF4-FFF2-40B4-BE49-F238E27FC236}">
                <a16:creationId xmlns:a16="http://schemas.microsoft.com/office/drawing/2014/main" id="{DE114DE0-F10A-4433-8961-91FB1B758800}"/>
              </a:ext>
            </a:extLst>
          </p:cNvPr>
          <p:cNvSpPr>
            <a:spLocks xmlns:a="http://schemas.openxmlformats.org/drawingml/2006/main" noGrp="1"/>
          </p:cNvSpPr>
          <p:nvPr/>
        </p:nvSpPr>
        <p:spPr>
          <a:xfrm xmlns:a="http://schemas.openxmlformats.org/drawingml/2006/main">
            <a:off x="11077194" y="2743200"/>
            <a:ext cx="533781"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2" name="hebrew-word-10">
            <a:extLst xmlns:a="http://schemas.openxmlformats.org/drawingml/2006/main">
              <a:ext uri="{FF2B5EF4-FFF2-40B4-BE49-F238E27FC236}">
                <a16:creationId xmlns:a16="http://schemas.microsoft.com/office/drawing/2014/main" id="{8D06664C-36D4-4141-91C2-D8B146355CCB}"/>
              </a:ext>
            </a:extLst>
          </p:cNvPr>
          <p:cNvSpPr>
            <a:spLocks xmlns:a="http://schemas.openxmlformats.org/drawingml/2006/main" noGrp="1"/>
          </p:cNvSpPr>
          <p:nvPr/>
        </p:nvSpPr>
        <p:spPr>
          <a:xfrm xmlns:a="http://schemas.openxmlformats.org/drawingml/2006/main">
            <a:off x="10463308" y="2743200"/>
            <a:ext cx="589026"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3" name="hebrew-word-11">
            <a:extLst xmlns:a="http://schemas.openxmlformats.org/drawingml/2006/main">
              <a:ext uri="{FF2B5EF4-FFF2-40B4-BE49-F238E27FC236}">
                <a16:creationId xmlns:a16="http://schemas.microsoft.com/office/drawing/2014/main" id="{E2A0E42F-6CBE-49A5-A095-4C0584CAC011}"/>
              </a:ext>
            </a:extLst>
          </p:cNvPr>
          <p:cNvSpPr>
            <a:spLocks xmlns:a="http://schemas.openxmlformats.org/drawingml/2006/main" noGrp="1"/>
          </p:cNvSpPr>
          <p:nvPr/>
        </p:nvSpPr>
        <p:spPr>
          <a:xfrm xmlns:a="http://schemas.openxmlformats.org/drawingml/2006/main">
            <a:off x="9866471" y="2743200"/>
            <a:ext cx="571976"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4" name="hebrew-word-12">
            <a:extLst xmlns:a="http://schemas.openxmlformats.org/drawingml/2006/main">
              <a:ext uri="{FF2B5EF4-FFF2-40B4-BE49-F238E27FC236}">
                <a16:creationId xmlns:a16="http://schemas.microsoft.com/office/drawing/2014/main" id="{91A6D026-A698-4D5D-885A-D304BFEA9562}"/>
              </a:ext>
            </a:extLst>
          </p:cNvPr>
          <p:cNvSpPr>
            <a:spLocks xmlns:a="http://schemas.openxmlformats.org/drawingml/2006/main" noGrp="1"/>
          </p:cNvSpPr>
          <p:nvPr/>
        </p:nvSpPr>
        <p:spPr>
          <a:xfrm xmlns:a="http://schemas.openxmlformats.org/drawingml/2006/main">
            <a:off x="9110758" y="2743200"/>
            <a:ext cx="730853"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5" name="hebrew-word-13">
            <a:extLst xmlns:a="http://schemas.openxmlformats.org/drawingml/2006/main">
              <a:ext uri="{FF2B5EF4-FFF2-40B4-BE49-F238E27FC236}">
                <a16:creationId xmlns:a16="http://schemas.microsoft.com/office/drawing/2014/main" id="{C5E08FA2-9C28-4C30-B677-8D55D022F601}"/>
              </a:ext>
            </a:extLst>
          </p:cNvPr>
          <p:cNvSpPr>
            <a:spLocks xmlns:a="http://schemas.openxmlformats.org/drawingml/2006/main" noGrp="1"/>
          </p:cNvSpPr>
          <p:nvPr/>
        </p:nvSpPr>
        <p:spPr>
          <a:xfrm xmlns:a="http://schemas.openxmlformats.org/drawingml/2006/main">
            <a:off x="8672798" y="2743200"/>
            <a:ext cx="413099"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6" name="hebrew-word-14">
            <a:extLst xmlns:a="http://schemas.openxmlformats.org/drawingml/2006/main">
              <a:ext uri="{FF2B5EF4-FFF2-40B4-BE49-F238E27FC236}">
                <a16:creationId xmlns:a16="http://schemas.microsoft.com/office/drawing/2014/main" id="{7816B5BF-9EAA-4EE9-B84C-AFEB80E8AA31}"/>
              </a:ext>
            </a:extLst>
          </p:cNvPr>
          <p:cNvSpPr>
            <a:spLocks xmlns:a="http://schemas.openxmlformats.org/drawingml/2006/main" noGrp="1"/>
          </p:cNvSpPr>
          <p:nvPr/>
        </p:nvSpPr>
        <p:spPr>
          <a:xfrm xmlns:a="http://schemas.openxmlformats.org/drawingml/2006/main">
            <a:off x="7945755" y="2743200"/>
            <a:ext cx="702183"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7" name="hebrew-word-15">
            <a:extLst xmlns:a="http://schemas.openxmlformats.org/drawingml/2006/main">
              <a:ext uri="{FF2B5EF4-FFF2-40B4-BE49-F238E27FC236}">
                <a16:creationId xmlns:a16="http://schemas.microsoft.com/office/drawing/2014/main" id="{DE296BDB-76B9-4370-9726-A728CAC43680}"/>
              </a:ext>
            </a:extLst>
          </p:cNvPr>
          <p:cNvSpPr>
            <a:spLocks xmlns:a="http://schemas.openxmlformats.org/drawingml/2006/main" noGrp="1"/>
          </p:cNvSpPr>
          <p:nvPr/>
        </p:nvSpPr>
        <p:spPr>
          <a:xfrm xmlns:a="http://schemas.openxmlformats.org/drawingml/2006/main">
            <a:off x="7163657" y="2743200"/>
            <a:ext cx="757238"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8" name="hebrew-word-16">
            <a:extLst xmlns:a="http://schemas.openxmlformats.org/drawingml/2006/main">
              <a:ext uri="{FF2B5EF4-FFF2-40B4-BE49-F238E27FC236}">
                <a16:creationId xmlns:a16="http://schemas.microsoft.com/office/drawing/2014/main" id="{D9B1FA01-6294-42E8-B7EA-244F7EED6512}"/>
              </a:ext>
            </a:extLst>
          </p:cNvPr>
          <p:cNvSpPr>
            <a:spLocks xmlns:a="http://schemas.openxmlformats.org/drawingml/2006/main" noGrp="1"/>
          </p:cNvSpPr>
          <p:nvPr/>
        </p:nvSpPr>
        <p:spPr>
          <a:xfrm xmlns:a="http://schemas.openxmlformats.org/drawingml/2006/main">
            <a:off x="10863929" y="3132963"/>
            <a:ext cx="747046"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9" name="hebrew-word-17">
            <a:extLst xmlns:a="http://schemas.openxmlformats.org/drawingml/2006/main">
              <a:ext uri="{FF2B5EF4-FFF2-40B4-BE49-F238E27FC236}">
                <a16:creationId xmlns:a16="http://schemas.microsoft.com/office/drawing/2014/main" id="{D7A2C8C0-9B98-4395-87E4-9340D1541CDF}"/>
              </a:ext>
            </a:extLst>
          </p:cNvPr>
          <p:cNvSpPr>
            <a:spLocks xmlns:a="http://schemas.openxmlformats.org/drawingml/2006/main" noGrp="1"/>
          </p:cNvSpPr>
          <p:nvPr/>
        </p:nvSpPr>
        <p:spPr>
          <a:xfrm xmlns:a="http://schemas.openxmlformats.org/drawingml/2006/main">
            <a:off x="9907810" y="3132963"/>
            <a:ext cx="931259"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0" name="hebrew-word-18">
            <a:extLst xmlns:a="http://schemas.openxmlformats.org/drawingml/2006/main">
              <a:ext uri="{FF2B5EF4-FFF2-40B4-BE49-F238E27FC236}">
                <a16:creationId xmlns:a16="http://schemas.microsoft.com/office/drawing/2014/main" id="{F3C8857C-C3AA-4984-A41A-BEBEF3FD980B}"/>
              </a:ext>
            </a:extLst>
          </p:cNvPr>
          <p:cNvSpPr>
            <a:spLocks xmlns:a="http://schemas.openxmlformats.org/drawingml/2006/main" noGrp="1"/>
          </p:cNvSpPr>
          <p:nvPr/>
        </p:nvSpPr>
        <p:spPr>
          <a:xfrm xmlns:a="http://schemas.openxmlformats.org/drawingml/2006/main">
            <a:off x="9135618" y="3132963"/>
            <a:ext cx="747331"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1" name="hebrew-word-19">
            <a:extLst xmlns:a="http://schemas.openxmlformats.org/drawingml/2006/main">
              <a:ext uri="{FF2B5EF4-FFF2-40B4-BE49-F238E27FC236}">
                <a16:creationId xmlns:a16="http://schemas.microsoft.com/office/drawing/2014/main" id="{8A4FDB64-D408-4696-91F1-3357E8441790}"/>
              </a:ext>
            </a:extLst>
          </p:cNvPr>
          <p:cNvSpPr>
            <a:spLocks xmlns:a="http://schemas.openxmlformats.org/drawingml/2006/main" noGrp="1"/>
          </p:cNvSpPr>
          <p:nvPr/>
        </p:nvSpPr>
        <p:spPr>
          <a:xfrm xmlns:a="http://schemas.openxmlformats.org/drawingml/2006/main">
            <a:off x="8347996" y="3132963"/>
            <a:ext cx="762762"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2" name="hebrew-word-20">
            <a:extLst xmlns:a="http://schemas.openxmlformats.org/drawingml/2006/main">
              <a:ext uri="{FF2B5EF4-FFF2-40B4-BE49-F238E27FC236}">
                <a16:creationId xmlns:a16="http://schemas.microsoft.com/office/drawing/2014/main" id="{390CDF46-FCD1-47A9-89DD-098EBA36B498}"/>
              </a:ext>
            </a:extLst>
          </p:cNvPr>
          <p:cNvSpPr>
            <a:spLocks xmlns:a="http://schemas.openxmlformats.org/drawingml/2006/main" noGrp="1"/>
          </p:cNvSpPr>
          <p:nvPr/>
        </p:nvSpPr>
        <p:spPr>
          <a:xfrm xmlns:a="http://schemas.openxmlformats.org/drawingml/2006/main">
            <a:off x="7817453" y="3132963"/>
            <a:ext cx="505682"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3" name="hebrew-word-21">
            <a:extLst xmlns:a="http://schemas.openxmlformats.org/drawingml/2006/main">
              <a:ext uri="{FF2B5EF4-FFF2-40B4-BE49-F238E27FC236}">
                <a16:creationId xmlns:a16="http://schemas.microsoft.com/office/drawing/2014/main" id="{64508FC0-FEA3-4E2F-9580-1A09FC707A66}"/>
              </a:ext>
            </a:extLst>
          </p:cNvPr>
          <p:cNvSpPr>
            <a:spLocks xmlns:a="http://schemas.openxmlformats.org/drawingml/2006/main" noGrp="1"/>
          </p:cNvSpPr>
          <p:nvPr/>
        </p:nvSpPr>
        <p:spPr>
          <a:xfrm xmlns:a="http://schemas.openxmlformats.org/drawingml/2006/main">
            <a:off x="7213092" y="3132963"/>
            <a:ext cx="579501"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4" name="hebrew-word-22">
            <a:extLst xmlns:a="http://schemas.openxmlformats.org/drawingml/2006/main">
              <a:ext uri="{FF2B5EF4-FFF2-40B4-BE49-F238E27FC236}">
                <a16:creationId xmlns:a16="http://schemas.microsoft.com/office/drawing/2014/main" id="{3EDB8903-ED8D-4B52-8328-A9C5A9969AC1}"/>
              </a:ext>
            </a:extLst>
          </p:cNvPr>
          <p:cNvSpPr>
            <a:spLocks xmlns:a="http://schemas.openxmlformats.org/drawingml/2006/main" noGrp="1"/>
          </p:cNvSpPr>
          <p:nvPr/>
        </p:nvSpPr>
        <p:spPr>
          <a:xfrm xmlns:a="http://schemas.openxmlformats.org/drawingml/2006/main">
            <a:off x="10817542" y="3522726"/>
            <a:ext cx="793433"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5" name="hebrew-word-23">
            <a:extLst xmlns:a="http://schemas.openxmlformats.org/drawingml/2006/main">
              <a:ext uri="{FF2B5EF4-FFF2-40B4-BE49-F238E27FC236}">
                <a16:creationId xmlns:a16="http://schemas.microsoft.com/office/drawing/2014/main" id="{6A9483D7-E81C-4CD5-B471-C629D45E56C7}"/>
              </a:ext>
            </a:extLst>
          </p:cNvPr>
          <p:cNvSpPr>
            <a:spLocks xmlns:a="http://schemas.openxmlformats.org/drawingml/2006/main" noGrp="1"/>
          </p:cNvSpPr>
          <p:nvPr/>
        </p:nvSpPr>
        <p:spPr>
          <a:xfrm xmlns:a="http://schemas.openxmlformats.org/drawingml/2006/main">
            <a:off x="10326052" y="3522726"/>
            <a:ext cx="466630"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6" name="hebrew-word-24">
            <a:extLst xmlns:a="http://schemas.openxmlformats.org/drawingml/2006/main">
              <a:ext uri="{FF2B5EF4-FFF2-40B4-BE49-F238E27FC236}">
                <a16:creationId xmlns:a16="http://schemas.microsoft.com/office/drawing/2014/main" id="{E3797B35-AE81-49E6-8EA0-B050FA8F3B89}"/>
              </a:ext>
            </a:extLst>
          </p:cNvPr>
          <p:cNvSpPr>
            <a:spLocks xmlns:a="http://schemas.openxmlformats.org/drawingml/2006/main" noGrp="1"/>
          </p:cNvSpPr>
          <p:nvPr/>
        </p:nvSpPr>
        <p:spPr>
          <a:xfrm xmlns:a="http://schemas.openxmlformats.org/drawingml/2006/main">
            <a:off x="9743789" y="3522726"/>
            <a:ext cx="557403"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7" name="hebrew-word-25">
            <a:extLst xmlns:a="http://schemas.openxmlformats.org/drawingml/2006/main">
              <a:ext uri="{FF2B5EF4-FFF2-40B4-BE49-F238E27FC236}">
                <a16:creationId xmlns:a16="http://schemas.microsoft.com/office/drawing/2014/main" id="{A83870EF-9FC2-43CD-9346-84A29C89A3DA}"/>
              </a:ext>
            </a:extLst>
          </p:cNvPr>
          <p:cNvSpPr>
            <a:spLocks xmlns:a="http://schemas.openxmlformats.org/drawingml/2006/main" noGrp="1"/>
          </p:cNvSpPr>
          <p:nvPr/>
        </p:nvSpPr>
        <p:spPr>
          <a:xfrm xmlns:a="http://schemas.openxmlformats.org/drawingml/2006/main">
            <a:off x="9045607" y="3522726"/>
            <a:ext cx="673322"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8" name="hebrew-word-26">
            <a:extLst xmlns:a="http://schemas.openxmlformats.org/drawingml/2006/main">
              <a:ext uri="{FF2B5EF4-FFF2-40B4-BE49-F238E27FC236}">
                <a16:creationId xmlns:a16="http://schemas.microsoft.com/office/drawing/2014/main" id="{C76C8481-1B93-45CB-B865-C70D67648D6F}"/>
              </a:ext>
            </a:extLst>
          </p:cNvPr>
          <p:cNvSpPr>
            <a:spLocks xmlns:a="http://schemas.openxmlformats.org/drawingml/2006/main" noGrp="1"/>
          </p:cNvSpPr>
          <p:nvPr/>
        </p:nvSpPr>
        <p:spPr>
          <a:xfrm xmlns:a="http://schemas.openxmlformats.org/drawingml/2006/main">
            <a:off x="10712482" y="4819650"/>
            <a:ext cx="898493"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29" name="hebrew-word-27">
            <a:extLst xmlns:a="http://schemas.openxmlformats.org/drawingml/2006/main">
              <a:ext uri="{FF2B5EF4-FFF2-40B4-BE49-F238E27FC236}">
                <a16:creationId xmlns:a16="http://schemas.microsoft.com/office/drawing/2014/main" id="{A76E0625-E591-4B00-B793-9E2076C94210}"/>
              </a:ext>
            </a:extLst>
          </p:cNvPr>
          <p:cNvSpPr>
            <a:spLocks xmlns:a="http://schemas.openxmlformats.org/drawingml/2006/main" noGrp="1"/>
          </p:cNvSpPr>
          <p:nvPr/>
        </p:nvSpPr>
        <p:spPr>
          <a:xfrm xmlns:a="http://schemas.openxmlformats.org/drawingml/2006/main">
            <a:off x="10123170" y="4819650"/>
            <a:ext cx="569690"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0" name="hebrew-word-28">
            <a:extLst xmlns:a="http://schemas.openxmlformats.org/drawingml/2006/main">
              <a:ext uri="{FF2B5EF4-FFF2-40B4-BE49-F238E27FC236}">
                <a16:creationId xmlns:a16="http://schemas.microsoft.com/office/drawing/2014/main" id="{B1BE9C71-4C56-45AE-984C-770E34A45100}"/>
              </a:ext>
            </a:extLst>
          </p:cNvPr>
          <p:cNvSpPr>
            <a:spLocks xmlns:a="http://schemas.openxmlformats.org/drawingml/2006/main" noGrp="1"/>
          </p:cNvSpPr>
          <p:nvPr/>
        </p:nvSpPr>
        <p:spPr>
          <a:xfrm xmlns:a="http://schemas.openxmlformats.org/drawingml/2006/main">
            <a:off x="9494996" y="4819650"/>
            <a:ext cx="608552"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1" name="hebrew-word-29">
            <a:extLst xmlns:a="http://schemas.openxmlformats.org/drawingml/2006/main">
              <a:ext uri="{FF2B5EF4-FFF2-40B4-BE49-F238E27FC236}">
                <a16:creationId xmlns:a16="http://schemas.microsoft.com/office/drawing/2014/main" id="{3DD245C4-1F47-4FC2-851F-67E9A2B8409B}"/>
              </a:ext>
            </a:extLst>
          </p:cNvPr>
          <p:cNvSpPr>
            <a:spLocks xmlns:a="http://schemas.openxmlformats.org/drawingml/2006/main" noGrp="1"/>
          </p:cNvSpPr>
          <p:nvPr/>
        </p:nvSpPr>
        <p:spPr>
          <a:xfrm xmlns:a="http://schemas.openxmlformats.org/drawingml/2006/main">
            <a:off x="8734139" y="4819650"/>
            <a:ext cx="741235"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2" name="hebrew-word-30">
            <a:extLst xmlns:a="http://schemas.openxmlformats.org/drawingml/2006/main">
              <a:ext uri="{FF2B5EF4-FFF2-40B4-BE49-F238E27FC236}">
                <a16:creationId xmlns:a16="http://schemas.microsoft.com/office/drawing/2014/main" id="{F6D98F5F-8CFC-488B-ABA2-C51B183B83B2}"/>
              </a:ext>
            </a:extLst>
          </p:cNvPr>
          <p:cNvSpPr>
            <a:spLocks xmlns:a="http://schemas.openxmlformats.org/drawingml/2006/main" noGrp="1"/>
          </p:cNvSpPr>
          <p:nvPr/>
        </p:nvSpPr>
        <p:spPr>
          <a:xfrm xmlns:a="http://schemas.openxmlformats.org/drawingml/2006/main">
            <a:off x="8324374" y="4819650"/>
            <a:ext cx="390144"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3" name="hebrew-word-31">
            <a:extLst xmlns:a="http://schemas.openxmlformats.org/drawingml/2006/main">
              <a:ext uri="{FF2B5EF4-FFF2-40B4-BE49-F238E27FC236}">
                <a16:creationId xmlns:a16="http://schemas.microsoft.com/office/drawing/2014/main" id="{587542D4-6D2A-4BB1-A776-0EE2481EC8E1}"/>
              </a:ext>
            </a:extLst>
          </p:cNvPr>
          <p:cNvSpPr>
            <a:spLocks xmlns:a="http://schemas.openxmlformats.org/drawingml/2006/main" noGrp="1"/>
          </p:cNvSpPr>
          <p:nvPr/>
        </p:nvSpPr>
        <p:spPr>
          <a:xfrm xmlns:a="http://schemas.openxmlformats.org/drawingml/2006/main">
            <a:off x="7333297" y="4819650"/>
            <a:ext cx="971455"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4" name="hebrew-word-32">
            <a:extLst xmlns:a="http://schemas.openxmlformats.org/drawingml/2006/main">
              <a:ext uri="{FF2B5EF4-FFF2-40B4-BE49-F238E27FC236}">
                <a16:creationId xmlns:a16="http://schemas.microsoft.com/office/drawing/2014/main" id="{A0B2600A-B06D-418B-89C1-77BE08B10141}"/>
              </a:ext>
            </a:extLst>
          </p:cNvPr>
          <p:cNvSpPr>
            <a:spLocks xmlns:a="http://schemas.openxmlformats.org/drawingml/2006/main" noGrp="1"/>
          </p:cNvSpPr>
          <p:nvPr/>
        </p:nvSpPr>
        <p:spPr>
          <a:xfrm xmlns:a="http://schemas.openxmlformats.org/drawingml/2006/main">
            <a:off x="6916483" y="4819650"/>
            <a:ext cx="397193"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5" name="hebrew-word-33">
            <a:extLst xmlns:a="http://schemas.openxmlformats.org/drawingml/2006/main">
              <a:ext uri="{FF2B5EF4-FFF2-40B4-BE49-F238E27FC236}">
                <a16:creationId xmlns:a16="http://schemas.microsoft.com/office/drawing/2014/main" id="{09652CD1-7BC2-462D-8787-96B1A1CF9456}"/>
              </a:ext>
            </a:extLst>
          </p:cNvPr>
          <p:cNvSpPr>
            <a:spLocks xmlns:a="http://schemas.openxmlformats.org/drawingml/2006/main" noGrp="1"/>
          </p:cNvSpPr>
          <p:nvPr/>
        </p:nvSpPr>
        <p:spPr>
          <a:xfrm xmlns:a="http://schemas.openxmlformats.org/drawingml/2006/main">
            <a:off x="11144250" y="5184267"/>
            <a:ext cx="466725"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6" name="hebrew-word-34">
            <a:extLst xmlns:a="http://schemas.openxmlformats.org/drawingml/2006/main">
              <a:ext uri="{FF2B5EF4-FFF2-40B4-BE49-F238E27FC236}">
                <a16:creationId xmlns:a16="http://schemas.microsoft.com/office/drawing/2014/main" id="{D33B1FB8-3464-4B96-BCC1-919F39FA0F71}"/>
              </a:ext>
            </a:extLst>
          </p:cNvPr>
          <p:cNvSpPr>
            <a:spLocks xmlns:a="http://schemas.openxmlformats.org/drawingml/2006/main" noGrp="1"/>
          </p:cNvSpPr>
          <p:nvPr/>
        </p:nvSpPr>
        <p:spPr>
          <a:xfrm xmlns:a="http://schemas.openxmlformats.org/drawingml/2006/main">
            <a:off x="10589704" y="5184267"/>
            <a:ext cx="534924"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7" name="hebrew-word-35">
            <a:extLst xmlns:a="http://schemas.openxmlformats.org/drawingml/2006/main">
              <a:ext uri="{FF2B5EF4-FFF2-40B4-BE49-F238E27FC236}">
                <a16:creationId xmlns:a16="http://schemas.microsoft.com/office/drawing/2014/main" id="{A6F3DD57-4CD2-427E-8649-BE49F4D0B8BB}"/>
              </a:ext>
            </a:extLst>
          </p:cNvPr>
          <p:cNvSpPr>
            <a:spLocks xmlns:a="http://schemas.openxmlformats.org/drawingml/2006/main" noGrp="1"/>
          </p:cNvSpPr>
          <p:nvPr/>
        </p:nvSpPr>
        <p:spPr>
          <a:xfrm xmlns:a="http://schemas.openxmlformats.org/drawingml/2006/main">
            <a:off x="10201370" y="5184267"/>
            <a:ext cx="368713"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8" name="hebrew-word-36">
            <a:extLst xmlns:a="http://schemas.openxmlformats.org/drawingml/2006/main">
              <a:ext uri="{FF2B5EF4-FFF2-40B4-BE49-F238E27FC236}">
                <a16:creationId xmlns:a16="http://schemas.microsoft.com/office/drawing/2014/main" id="{27D65C40-2ABA-45C8-96FD-C2BF3DA8F561}"/>
              </a:ext>
            </a:extLst>
          </p:cNvPr>
          <p:cNvSpPr>
            <a:spLocks xmlns:a="http://schemas.openxmlformats.org/drawingml/2006/main" noGrp="1"/>
          </p:cNvSpPr>
          <p:nvPr/>
        </p:nvSpPr>
        <p:spPr>
          <a:xfrm xmlns:a="http://schemas.openxmlformats.org/drawingml/2006/main">
            <a:off x="9548908" y="5184267"/>
            <a:ext cx="632841"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9" name="hebrew-word-37">
            <a:extLst xmlns:a="http://schemas.openxmlformats.org/drawingml/2006/main">
              <a:ext uri="{FF2B5EF4-FFF2-40B4-BE49-F238E27FC236}">
                <a16:creationId xmlns:a16="http://schemas.microsoft.com/office/drawing/2014/main" id="{7119F940-1E32-4D87-9EAC-3AC9E03DD85F}"/>
              </a:ext>
            </a:extLst>
          </p:cNvPr>
          <p:cNvSpPr>
            <a:spLocks xmlns:a="http://schemas.openxmlformats.org/drawingml/2006/main" noGrp="1"/>
          </p:cNvSpPr>
          <p:nvPr/>
        </p:nvSpPr>
        <p:spPr>
          <a:xfrm xmlns:a="http://schemas.openxmlformats.org/drawingml/2006/main">
            <a:off x="9198102" y="5184267"/>
            <a:ext cx="331184"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40" name="hebrew-word-38">
            <a:extLst xmlns:a="http://schemas.openxmlformats.org/drawingml/2006/main">
              <a:ext uri="{FF2B5EF4-FFF2-40B4-BE49-F238E27FC236}">
                <a16:creationId xmlns:a16="http://schemas.microsoft.com/office/drawing/2014/main" id="{55B169D9-89DD-4B35-BD3E-A958F1FA0E7E}"/>
              </a:ext>
            </a:extLst>
          </p:cNvPr>
          <p:cNvSpPr>
            <a:spLocks xmlns:a="http://schemas.openxmlformats.org/drawingml/2006/main" noGrp="1"/>
          </p:cNvSpPr>
          <p:nvPr/>
        </p:nvSpPr>
        <p:spPr>
          <a:xfrm xmlns:a="http://schemas.openxmlformats.org/drawingml/2006/main">
            <a:off x="8264843" y="5184267"/>
            <a:ext cx="913638"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42" name="English text">
            <a:extLst xmlns:a="http://schemas.openxmlformats.org/drawingml/2006/main">
              <a:ext uri="{FF2B5EF4-FFF2-40B4-BE49-F238E27FC236}">
                <a16:creationId xmlns:a16="http://schemas.microsoft.com/office/drawing/2014/main" id="{BB8C2FD8-9429-44C7-A79A-35D8126B11C8}"/>
              </a:ext>
            </a:extLst>
          </p:cNvPr>
          <p:cNvSpPr>
            <a:spLocks xmlns:a="http://schemas.openxmlformats.org/drawingml/2006/main" noGrp="1"/>
          </p:cNvSpPr>
          <p:nvPr/>
        </p:nvSpPr>
        <p:spPr>
          <a:xfrm xmlns:a="http://schemas.openxmlformats.org/drawingml/2006/main">
            <a:off x="609600" y="4095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3225" b="1">
                <a:solidFill>
                  <a:srgbClr val="F5FCFF"/>
                </a:solidFill>
                <a:latin typeface="Segoe UI"/>
                <a:ea typeface="Segoe UI"/>
                <a:cs typeface="Segoe UI"/>
              </a:defRPr>
            </a:defPPr>
            <a:lvl1pPr algn="l">
              <a:buNone/>
              <a:defRPr sz="3375" b="1">
                <a:solidFill>
                  <a:srgbClr val="F5FCFF"/>
                </a:solidFill>
                <a:latin typeface="Arial"/>
                <a:ea typeface="Arial"/>
                <a:cs typeface="Arial"/>
              </a:defRPr>
            </a:lvl1pPr>
            <a:lvl2pPr algn="l">
              <a:buNone/>
              <a:defRPr sz="3375" b="1">
                <a:solidFill>
                  <a:srgbClr val="F5FCFF"/>
                </a:solidFill>
                <a:latin typeface="Arial"/>
                <a:ea typeface="Arial"/>
                <a:cs typeface="Arial"/>
              </a:defRPr>
            </a:lvl2pPr>
            <a:lvl3pPr algn="l">
              <a:buNone/>
              <a:defRPr sz="3375" b="1">
                <a:solidFill>
                  <a:srgbClr val="F5FCFF"/>
                </a:solidFill>
                <a:latin typeface="Arial"/>
                <a:ea typeface="Arial"/>
                <a:cs typeface="Arial"/>
              </a:defRPr>
            </a:lvl3pPr>
            <a:lvl4pPr algn="l">
              <a:buNone/>
              <a:defRPr sz="3375" b="1">
                <a:solidFill>
                  <a:srgbClr val="F5FCFF"/>
                </a:solidFill>
                <a:latin typeface="Arial"/>
                <a:ea typeface="Arial"/>
                <a:cs typeface="Arial"/>
              </a:defRPr>
            </a:lvl4pPr>
            <a:lvl5pPr algn="l">
              <a:buNone/>
              <a:defRPr sz="3375" b="1">
                <a:solidFill>
                  <a:srgbClr val="F5FCFF"/>
                </a:solidFill>
                <a:latin typeface="Arial"/>
                <a:ea typeface="Arial"/>
                <a:cs typeface="Arial"/>
              </a:defRPr>
            </a:lvl5pPr>
            <a:lvl6pPr algn="l">
              <a:buNone/>
              <a:defRPr sz="3375" b="1">
                <a:solidFill>
                  <a:srgbClr val="F5FCFF"/>
                </a:solidFill>
                <a:latin typeface="Arial"/>
                <a:ea typeface="Arial"/>
                <a:cs typeface="Arial"/>
              </a:defRPr>
            </a:lvl6pPr>
            <a:lvl7pPr algn="l">
              <a:buNone/>
              <a:defRPr sz="3375" b="1">
                <a:solidFill>
                  <a:srgbClr val="F5FCFF"/>
                </a:solidFill>
                <a:latin typeface="Arial"/>
                <a:ea typeface="Arial"/>
                <a:cs typeface="Arial"/>
              </a:defRPr>
            </a:lvl7pPr>
            <a:lvl8pPr algn="l">
              <a:buNone/>
              <a:defRPr sz="3375" b="1">
                <a:solidFill>
                  <a:srgbClr val="F5FCFF"/>
                </a:solidFill>
                <a:latin typeface="Arial"/>
                <a:ea typeface="Arial"/>
                <a:cs typeface="Arial"/>
              </a:defRPr>
            </a:lvl8pPr>
            <a:lvl9pPr algn="l">
              <a:buNone/>
              <a:defRPr sz="3375" b="1">
                <a:solidFill>
                  <a:srgbClr val="F5FCFF"/>
                </a:solidFill>
                <a:latin typeface="Arial"/>
                <a:ea typeface="Arial"/>
                <a:cs typeface="Arial"/>
              </a:defRPr>
            </a:lvl9pPr>
          </a:lstStyle>
          <a:p xmlns:a="http://schemas.openxmlformats.org/drawingml/2006/main">
            <a:pPr algn="l">
              <a:buNone/>
              <a:defRPr sz="3225" b="1">
                <a:solidFill>
                  <a:srgbClr val="F5FCFF"/>
                </a:solidFill>
                <a:latin typeface="Segoe UI"/>
                <a:ea typeface="Segoe UI"/>
                <a:cs typeface="Segoe UI"/>
              </a:defRPr>
            </a:pPr>
            <a:r>
              <a:rPr sz="3225" b="1">
                <a:solidFill>
                  <a:srgbClr val="F5FCFF"/>
                </a:solidFill>
                <a:latin typeface="Segoe UI"/>
                <a:ea typeface="Segoe UI"/>
                <a:cs typeface="Segoe UI"/>
              </a:rPr>
              <a:t>Getting to know surgical instruments</a:t>
            </a:r>
          </a:p>
        </p:txBody>
      </p:sp>
      <p:sp>
        <p:nvSpPr>
          <p:cNvPr id="43" name="English text">
            <a:extLst xmlns:a="http://schemas.openxmlformats.org/drawingml/2006/main">
              <a:ext uri="{FF2B5EF4-FFF2-40B4-BE49-F238E27FC236}">
                <a16:creationId xmlns:a16="http://schemas.microsoft.com/office/drawing/2014/main" id="{BE9799A5-96C3-4342-8C62-5CADC5B2309B}"/>
              </a:ext>
            </a:extLst>
          </p:cNvPr>
          <p:cNvSpPr>
            <a:spLocks xmlns:a="http://schemas.openxmlformats.org/drawingml/2006/main" noGrp="1"/>
          </p:cNvSpPr>
          <p:nvPr/>
        </p:nvSpPr>
        <p:spPr>
          <a:xfrm xmlns:a="http://schemas.openxmlformats.org/drawingml/2006/main">
            <a:off x="609600" y="63912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53DDD5"/>
                </a:solidFill>
                <a:latin typeface="Segoe UI"/>
                <a:ea typeface="Segoe UI"/>
                <a:cs typeface="Segoe UI"/>
              </a:defRPr>
            </a:defPPr>
            <a:lvl1pPr algn="l">
              <a:buNone/>
              <a:defRPr sz="1275" b="0">
                <a:solidFill>
                  <a:srgbClr val="53DDD5"/>
                </a:solidFill>
                <a:latin typeface="Arial"/>
                <a:ea typeface="Arial"/>
                <a:cs typeface="Arial"/>
              </a:defRPr>
            </a:lvl1pPr>
            <a:lvl2pPr algn="l">
              <a:buNone/>
              <a:defRPr sz="1275" b="0">
                <a:solidFill>
                  <a:srgbClr val="53DDD5"/>
                </a:solidFill>
                <a:latin typeface="Arial"/>
                <a:ea typeface="Arial"/>
                <a:cs typeface="Arial"/>
              </a:defRPr>
            </a:lvl2pPr>
            <a:lvl3pPr algn="l">
              <a:buNone/>
              <a:defRPr sz="1275" b="0">
                <a:solidFill>
                  <a:srgbClr val="53DDD5"/>
                </a:solidFill>
                <a:latin typeface="Arial"/>
                <a:ea typeface="Arial"/>
                <a:cs typeface="Arial"/>
              </a:defRPr>
            </a:lvl3pPr>
            <a:lvl4pPr algn="l">
              <a:buNone/>
              <a:defRPr sz="1275" b="0">
                <a:solidFill>
                  <a:srgbClr val="53DDD5"/>
                </a:solidFill>
                <a:latin typeface="Arial"/>
                <a:ea typeface="Arial"/>
                <a:cs typeface="Arial"/>
              </a:defRPr>
            </a:lvl4pPr>
            <a:lvl5pPr algn="l">
              <a:buNone/>
              <a:defRPr sz="1275" b="0">
                <a:solidFill>
                  <a:srgbClr val="53DDD5"/>
                </a:solidFill>
                <a:latin typeface="Arial"/>
                <a:ea typeface="Arial"/>
                <a:cs typeface="Arial"/>
              </a:defRPr>
            </a:lvl5pPr>
            <a:lvl6pPr algn="l">
              <a:buNone/>
              <a:defRPr sz="1275" b="0">
                <a:solidFill>
                  <a:srgbClr val="53DDD5"/>
                </a:solidFill>
                <a:latin typeface="Arial"/>
                <a:ea typeface="Arial"/>
                <a:cs typeface="Arial"/>
              </a:defRPr>
            </a:lvl6pPr>
            <a:lvl7pPr algn="l">
              <a:buNone/>
              <a:defRPr sz="1275" b="0">
                <a:solidFill>
                  <a:srgbClr val="53DDD5"/>
                </a:solidFill>
                <a:latin typeface="Arial"/>
                <a:ea typeface="Arial"/>
                <a:cs typeface="Arial"/>
              </a:defRPr>
            </a:lvl7pPr>
            <a:lvl8pPr algn="l">
              <a:buNone/>
              <a:defRPr sz="1275" b="0">
                <a:solidFill>
                  <a:srgbClr val="53DDD5"/>
                </a:solidFill>
                <a:latin typeface="Arial"/>
                <a:ea typeface="Arial"/>
                <a:cs typeface="Arial"/>
              </a:defRPr>
            </a:lvl8pPr>
            <a:lvl9pPr algn="l">
              <a:buNone/>
              <a:defRPr sz="1275" b="0">
                <a:solidFill>
                  <a:srgbClr val="53DDD5"/>
                </a:solidFill>
                <a:latin typeface="Arial"/>
                <a:ea typeface="Arial"/>
                <a:cs typeface="Arial"/>
              </a:defRPr>
            </a:lvl9pPr>
          </a:lstStyle>
          <a:p xmlns:a="http://schemas.openxmlformats.org/drawingml/2006/main">
            <a:pPr algn="l">
              <a:buNone/>
              <a:defRPr sz="1275" b="0">
                <a:solidFill>
                  <a:srgbClr val="53DDD5"/>
                </a:solidFill>
                <a:latin typeface="Segoe UI"/>
                <a:ea typeface="Segoe UI"/>
                <a:cs typeface="Segoe UI"/>
              </a:defRPr>
            </a:pPr>
            <a:r>
              <a:rPr sz="1275" b="0">
                <a:solidFill>
                  <a:srgbClr val="53DDD5"/>
                </a:solidFill>
                <a:latin typeface="Segoe UI"/>
                <a:ea typeface="Segoe UI"/>
                <a:cs typeface="Segoe UI"/>
              </a:rPr>
              <a:t>02</a:t>
            </a:r>
          </a:p>
        </p:txBody>
      </p:sp>
      <p:sp>
        <p:nvSpPr>
          <p:cNvPr id="44" name="English text">
            <a:extLst xmlns:a="http://schemas.openxmlformats.org/drawingml/2006/main">
              <a:ext uri="{FF2B5EF4-FFF2-40B4-BE49-F238E27FC236}">
                <a16:creationId xmlns:a16="http://schemas.microsoft.com/office/drawing/2014/main" id="{A1F522F5-62BC-4A05-A844-E0DF8C2D6B74}"/>
              </a:ext>
            </a:extLst>
          </p:cNvPr>
          <p:cNvSpPr>
            <a:spLocks xmlns:a="http://schemas.openxmlformats.org/drawingml/2006/main" noGrp="1"/>
          </p:cNvSpPr>
          <p:nvPr/>
        </p:nvSpPr>
        <p:spPr>
          <a:xfrm xmlns:a="http://schemas.openxmlformats.org/drawingml/2006/main">
            <a:off x="4667250" y="1743075"/>
            <a:ext cx="69151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925" b="1">
                <a:solidFill>
                  <a:srgbClr val="53DDD5"/>
                </a:solidFill>
                <a:latin typeface="Segoe UI"/>
                <a:ea typeface="Segoe UI"/>
                <a:cs typeface="Segoe UI"/>
              </a:defRPr>
            </a:defPPr>
            <a:lvl1pPr algn="l">
              <a:buNone/>
              <a:defRPr sz="2925" b="1">
                <a:solidFill>
                  <a:srgbClr val="53DDD5"/>
                </a:solidFill>
                <a:latin typeface="Arial"/>
                <a:ea typeface="Arial"/>
                <a:cs typeface="Arial"/>
              </a:defRPr>
            </a:lvl1pPr>
            <a:lvl2pPr algn="l">
              <a:buNone/>
              <a:defRPr sz="2925" b="1">
                <a:solidFill>
                  <a:srgbClr val="53DDD5"/>
                </a:solidFill>
                <a:latin typeface="Arial"/>
                <a:ea typeface="Arial"/>
                <a:cs typeface="Arial"/>
              </a:defRPr>
            </a:lvl2pPr>
            <a:lvl3pPr algn="l">
              <a:buNone/>
              <a:defRPr sz="2925" b="1">
                <a:solidFill>
                  <a:srgbClr val="53DDD5"/>
                </a:solidFill>
                <a:latin typeface="Arial"/>
                <a:ea typeface="Arial"/>
                <a:cs typeface="Arial"/>
              </a:defRPr>
            </a:lvl3pPr>
            <a:lvl4pPr algn="l">
              <a:buNone/>
              <a:defRPr sz="2925" b="1">
                <a:solidFill>
                  <a:srgbClr val="53DDD5"/>
                </a:solidFill>
                <a:latin typeface="Arial"/>
                <a:ea typeface="Arial"/>
                <a:cs typeface="Arial"/>
              </a:defRPr>
            </a:lvl4pPr>
            <a:lvl5pPr algn="l">
              <a:buNone/>
              <a:defRPr sz="2925" b="1">
                <a:solidFill>
                  <a:srgbClr val="53DDD5"/>
                </a:solidFill>
                <a:latin typeface="Arial"/>
                <a:ea typeface="Arial"/>
                <a:cs typeface="Arial"/>
              </a:defRPr>
            </a:lvl5pPr>
            <a:lvl6pPr algn="l">
              <a:buNone/>
              <a:defRPr sz="2925" b="1">
                <a:solidFill>
                  <a:srgbClr val="53DDD5"/>
                </a:solidFill>
                <a:latin typeface="Arial"/>
                <a:ea typeface="Arial"/>
                <a:cs typeface="Arial"/>
              </a:defRPr>
            </a:lvl6pPr>
            <a:lvl7pPr algn="l">
              <a:buNone/>
              <a:defRPr sz="2925" b="1">
                <a:solidFill>
                  <a:srgbClr val="53DDD5"/>
                </a:solidFill>
                <a:latin typeface="Arial"/>
                <a:ea typeface="Arial"/>
                <a:cs typeface="Arial"/>
              </a:defRPr>
            </a:lvl7pPr>
            <a:lvl8pPr algn="l">
              <a:buNone/>
              <a:defRPr sz="2925" b="1">
                <a:solidFill>
                  <a:srgbClr val="53DDD5"/>
                </a:solidFill>
                <a:latin typeface="Arial"/>
                <a:ea typeface="Arial"/>
                <a:cs typeface="Arial"/>
              </a:defRPr>
            </a:lvl8pPr>
            <a:lvl9pPr algn="l">
              <a:buNone/>
              <a:defRPr sz="2925" b="1">
                <a:solidFill>
                  <a:srgbClr val="53DDD5"/>
                </a:solidFill>
                <a:latin typeface="Arial"/>
                <a:ea typeface="Arial"/>
                <a:cs typeface="Arial"/>
              </a:defRPr>
            </a:lvl9pPr>
          </a:lstStyle>
          <a:p xmlns:a="http://schemas.openxmlformats.org/drawingml/2006/main">
            <a:pPr algn="l">
              <a:buNone/>
              <a:defRPr sz="2925" b="1">
                <a:solidFill>
                  <a:srgbClr val="53DDD5"/>
                </a:solidFill>
                <a:latin typeface="Segoe UI"/>
                <a:ea typeface="Segoe UI"/>
                <a:cs typeface="Segoe UI"/>
              </a:defRPr>
            </a:pPr>
            <a:r>
              <a:rPr sz="2925" b="1">
                <a:solidFill>
                  <a:srgbClr val="53DDD5"/>
                </a:solidFill>
                <a:latin typeface="Segoe UI"/>
                <a:ea typeface="Segoe UI"/>
                <a:cs typeface="Segoe UI"/>
              </a:rPr>
              <a:t>Similar names. Similar tools.</a:t>
            </a:r>
          </a:p>
        </p:txBody>
      </p:sp>
      <p:sp>
        <p:nvSpPr>
          <p:cNvPr id="45" name="English text">
            <a:extLst xmlns:a="http://schemas.openxmlformats.org/drawingml/2006/main">
              <a:ext uri="{FF2B5EF4-FFF2-40B4-BE49-F238E27FC236}">
                <a16:creationId xmlns:a16="http://schemas.microsoft.com/office/drawing/2014/main" id="{A1B231CC-F5BC-482D-8460-8E6804B02300}"/>
              </a:ext>
            </a:extLst>
          </p:cNvPr>
          <p:cNvSpPr>
            <a:spLocks xmlns:a="http://schemas.openxmlformats.org/drawingml/2006/main" noGrp="1"/>
          </p:cNvSpPr>
          <p:nvPr/>
        </p:nvSpPr>
        <p:spPr>
          <a:xfrm xmlns:a="http://schemas.openxmlformats.org/drawingml/2006/main">
            <a:off x="4667250" y="2743200"/>
            <a:ext cx="691515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325" b="0">
                <a:solidFill>
                  <a:srgbClr val="F5FCFF"/>
                </a:solidFill>
                <a:latin typeface="Segoe UI"/>
                <a:ea typeface="Segoe UI"/>
                <a:cs typeface="Segoe UI"/>
              </a:defRPr>
            </a:defPPr>
            <a:lvl1pPr algn="l">
              <a:buNone/>
              <a:defRPr sz="2325" b="0">
                <a:solidFill>
                  <a:srgbClr val="F5FCFF"/>
                </a:solidFill>
                <a:latin typeface="Arial"/>
                <a:ea typeface="Arial"/>
                <a:cs typeface="Arial"/>
              </a:defRPr>
            </a:lvl1pPr>
            <a:lvl2pPr algn="l">
              <a:buNone/>
              <a:defRPr sz="2325" b="0">
                <a:solidFill>
                  <a:srgbClr val="F5FCFF"/>
                </a:solidFill>
                <a:latin typeface="Arial"/>
                <a:ea typeface="Arial"/>
                <a:cs typeface="Arial"/>
              </a:defRPr>
            </a:lvl2pPr>
            <a:lvl3pPr algn="l">
              <a:buNone/>
              <a:defRPr sz="2325" b="0">
                <a:solidFill>
                  <a:srgbClr val="F5FCFF"/>
                </a:solidFill>
                <a:latin typeface="Arial"/>
                <a:ea typeface="Arial"/>
                <a:cs typeface="Arial"/>
              </a:defRPr>
            </a:lvl3pPr>
            <a:lvl4pPr algn="l">
              <a:buNone/>
              <a:defRPr sz="2325" b="0">
                <a:solidFill>
                  <a:srgbClr val="F5FCFF"/>
                </a:solidFill>
                <a:latin typeface="Arial"/>
                <a:ea typeface="Arial"/>
                <a:cs typeface="Arial"/>
              </a:defRPr>
            </a:lvl4pPr>
            <a:lvl5pPr algn="l">
              <a:buNone/>
              <a:defRPr sz="2325" b="0">
                <a:solidFill>
                  <a:srgbClr val="F5FCFF"/>
                </a:solidFill>
                <a:latin typeface="Arial"/>
                <a:ea typeface="Arial"/>
                <a:cs typeface="Arial"/>
              </a:defRPr>
            </a:lvl5pPr>
            <a:lvl6pPr algn="l">
              <a:buNone/>
              <a:defRPr sz="2325" b="0">
                <a:solidFill>
                  <a:srgbClr val="F5FCFF"/>
                </a:solidFill>
                <a:latin typeface="Arial"/>
                <a:ea typeface="Arial"/>
                <a:cs typeface="Arial"/>
              </a:defRPr>
            </a:lvl6pPr>
            <a:lvl7pPr algn="l">
              <a:buNone/>
              <a:defRPr sz="2325" b="0">
                <a:solidFill>
                  <a:srgbClr val="F5FCFF"/>
                </a:solidFill>
                <a:latin typeface="Arial"/>
                <a:ea typeface="Arial"/>
                <a:cs typeface="Arial"/>
              </a:defRPr>
            </a:lvl7pPr>
            <a:lvl8pPr algn="l">
              <a:buNone/>
              <a:defRPr sz="2325" b="0">
                <a:solidFill>
                  <a:srgbClr val="F5FCFF"/>
                </a:solidFill>
                <a:latin typeface="Arial"/>
                <a:ea typeface="Arial"/>
                <a:cs typeface="Arial"/>
              </a:defRPr>
            </a:lvl8pPr>
            <a:lvl9pPr algn="l">
              <a:buNone/>
              <a:defRPr sz="2325" b="0">
                <a:solidFill>
                  <a:srgbClr val="F5FCFF"/>
                </a:solidFill>
                <a:latin typeface="Arial"/>
                <a:ea typeface="Arial"/>
                <a:cs typeface="Arial"/>
              </a:defRPr>
            </a:lvl9pPr>
          </a:lstStyle>
          <a:p xmlns:a="http://schemas.openxmlformats.org/drawingml/2006/main">
            <a:pPr algn="l">
              <a:buNone/>
              <a:defRPr sz="2325" b="0">
                <a:solidFill>
                  <a:srgbClr val="F5FCFF"/>
                </a:solidFill>
                <a:latin typeface="Segoe UI"/>
                <a:ea typeface="Segoe UI"/>
                <a:cs typeface="Segoe UI"/>
              </a:defRPr>
            </a:pPr>
            <a:r>
              <a:rPr sz="2325" b="0">
                <a:solidFill>
                  <a:srgbClr val="F5FCFF"/>
                </a:solidFill>
                <a:latin typeface="Segoe UI"/>
                <a:ea typeface="Segoe UI"/>
                <a:cs typeface="Segoe UI"/>
              </a:rPr>
              <a:t>New staff need to learn instrument names,</a:t>
            </a:r>
          </a:p>
          <a:p xmlns:a="http://schemas.openxmlformats.org/drawingml/2006/main">
            <a:pPr algn="l">
              <a:buNone/>
              <a:defRPr sz="2325" b="0">
                <a:solidFill>
                  <a:srgbClr val="F5FCFF"/>
                </a:solidFill>
                <a:latin typeface="Segoe UI"/>
                <a:ea typeface="Segoe UI"/>
                <a:cs typeface="Segoe UI"/>
              </a:defRPr>
            </a:pPr>
            <a:r>
              <a:rPr sz="2325" b="0">
                <a:solidFill>
                  <a:srgbClr val="F5FCFF"/>
                </a:solidFill>
                <a:latin typeface="Segoe UI"/>
                <a:ea typeface="Segoe UI"/>
                <a:cs typeface="Segoe UI"/>
              </a:rPr>
              <a:t>notice small differences and know which</a:t>
            </a:r>
          </a:p>
          <a:p xmlns:a="http://schemas.openxmlformats.org/drawingml/2006/main">
            <a:pPr algn="l">
              <a:buNone/>
              <a:defRPr sz="2325" b="0">
                <a:solidFill>
                  <a:srgbClr val="F5FCFF"/>
                </a:solidFill>
                <a:latin typeface="Segoe UI"/>
                <a:ea typeface="Segoe UI"/>
                <a:cs typeface="Segoe UI"/>
              </a:defRPr>
            </a:pPr>
            <a:r>
              <a:rPr sz="2325" b="0">
                <a:solidFill>
                  <a:srgbClr val="F5FCFF"/>
                </a:solidFill>
                <a:latin typeface="Segoe UI"/>
                <a:ea typeface="Segoe UI"/>
                <a:cs typeface="Segoe UI"/>
              </a:rPr>
              <a:t>tools belong on each procedure tray.</a:t>
            </a:r>
          </a:p>
        </p:txBody>
      </p:sp>
      <p:sp>
        <p:nvSpPr>
          <p:cNvPr id="46" name="English text">
            <a:extLst xmlns:a="http://schemas.openxmlformats.org/drawingml/2006/main">
              <a:ext uri="{FF2B5EF4-FFF2-40B4-BE49-F238E27FC236}">
                <a16:creationId xmlns:a16="http://schemas.microsoft.com/office/drawing/2014/main" id="{7B59CBF3-379E-4C94-A60F-1092B837B358}"/>
              </a:ext>
            </a:extLst>
          </p:cNvPr>
          <p:cNvSpPr>
            <a:spLocks xmlns:a="http://schemas.openxmlformats.org/drawingml/2006/main" noGrp="1"/>
          </p:cNvSpPr>
          <p:nvPr/>
        </p:nvSpPr>
        <p:spPr>
          <a:xfrm xmlns:a="http://schemas.openxmlformats.org/drawingml/2006/main">
            <a:off x="4667250" y="4819650"/>
            <a:ext cx="69151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175" b="0">
                <a:solidFill>
                  <a:srgbClr val="B6D2DC"/>
                </a:solidFill>
                <a:latin typeface="Segoe UI"/>
                <a:ea typeface="Segoe UI"/>
                <a:cs typeface="Segoe UI"/>
              </a:defRPr>
            </a:defPPr>
            <a:lvl1pPr algn="l">
              <a:buNone/>
              <a:defRPr sz="2175" b="0">
                <a:solidFill>
                  <a:srgbClr val="B6D2DC"/>
                </a:solidFill>
                <a:latin typeface="Arial"/>
                <a:ea typeface="Arial"/>
                <a:cs typeface="Arial"/>
              </a:defRPr>
            </a:lvl1pPr>
            <a:lvl2pPr algn="l">
              <a:buNone/>
              <a:defRPr sz="2175" b="0">
                <a:solidFill>
                  <a:srgbClr val="B6D2DC"/>
                </a:solidFill>
                <a:latin typeface="Arial"/>
                <a:ea typeface="Arial"/>
                <a:cs typeface="Arial"/>
              </a:defRPr>
            </a:lvl2pPr>
            <a:lvl3pPr algn="l">
              <a:buNone/>
              <a:defRPr sz="2175" b="0">
                <a:solidFill>
                  <a:srgbClr val="B6D2DC"/>
                </a:solidFill>
                <a:latin typeface="Arial"/>
                <a:ea typeface="Arial"/>
                <a:cs typeface="Arial"/>
              </a:defRPr>
            </a:lvl3pPr>
            <a:lvl4pPr algn="l">
              <a:buNone/>
              <a:defRPr sz="2175" b="0">
                <a:solidFill>
                  <a:srgbClr val="B6D2DC"/>
                </a:solidFill>
                <a:latin typeface="Arial"/>
                <a:ea typeface="Arial"/>
                <a:cs typeface="Arial"/>
              </a:defRPr>
            </a:lvl4pPr>
            <a:lvl5pPr algn="l">
              <a:buNone/>
              <a:defRPr sz="2175" b="0">
                <a:solidFill>
                  <a:srgbClr val="B6D2DC"/>
                </a:solidFill>
                <a:latin typeface="Arial"/>
                <a:ea typeface="Arial"/>
                <a:cs typeface="Arial"/>
              </a:defRPr>
            </a:lvl5pPr>
            <a:lvl6pPr algn="l">
              <a:buNone/>
              <a:defRPr sz="2175" b="0">
                <a:solidFill>
                  <a:srgbClr val="B6D2DC"/>
                </a:solidFill>
                <a:latin typeface="Arial"/>
                <a:ea typeface="Arial"/>
                <a:cs typeface="Arial"/>
              </a:defRPr>
            </a:lvl6pPr>
            <a:lvl7pPr algn="l">
              <a:buNone/>
              <a:defRPr sz="2175" b="0">
                <a:solidFill>
                  <a:srgbClr val="B6D2DC"/>
                </a:solidFill>
                <a:latin typeface="Arial"/>
                <a:ea typeface="Arial"/>
                <a:cs typeface="Arial"/>
              </a:defRPr>
            </a:lvl7pPr>
            <a:lvl8pPr algn="l">
              <a:buNone/>
              <a:defRPr sz="2175" b="0">
                <a:solidFill>
                  <a:srgbClr val="B6D2DC"/>
                </a:solidFill>
                <a:latin typeface="Arial"/>
                <a:ea typeface="Arial"/>
                <a:cs typeface="Arial"/>
              </a:defRPr>
            </a:lvl8pPr>
            <a:lvl9pPr algn="l">
              <a:buNone/>
              <a:defRPr sz="2175" b="0">
                <a:solidFill>
                  <a:srgbClr val="B6D2DC"/>
                </a:solidFill>
                <a:latin typeface="Arial"/>
                <a:ea typeface="Arial"/>
                <a:cs typeface="Arial"/>
              </a:defRPr>
            </a:lvl9pPr>
          </a:lstStyle>
          <a:p xmlns:a="http://schemas.openxmlformats.org/drawingml/2006/main">
            <a:pPr algn="l">
              <a:buNone/>
              <a:defRPr sz="2175" b="0">
                <a:solidFill>
                  <a:srgbClr val="B6D2DC"/>
                </a:solidFill>
                <a:latin typeface="Segoe UI"/>
                <a:ea typeface="Segoe UI"/>
                <a:cs typeface="Segoe UI"/>
              </a:defRPr>
            </a:pPr>
            <a:r>
              <a:rPr sz="2175" b="0">
                <a:solidFill>
                  <a:srgbClr val="B6D2DC"/>
                </a:solidFill>
                <a:latin typeface="Segoe UI"/>
                <a:ea typeface="Segoe UI"/>
                <a:cs typeface="Segoe UI"/>
              </a:rPr>
              <a:t>The game offers repeated practice</a:t>
            </a:r>
          </a:p>
          <a:p xmlns:a="http://schemas.openxmlformats.org/drawingml/2006/main">
            <a:pPr algn="l">
              <a:buNone/>
              <a:defRPr sz="2175" b="0">
                <a:solidFill>
                  <a:srgbClr val="B6D2DC"/>
                </a:solidFill>
                <a:latin typeface="Segoe UI"/>
                <a:ea typeface="Segoe UI"/>
                <a:cs typeface="Segoe UI"/>
              </a:defRPr>
            </a:pPr>
            <a:r>
              <a:rPr sz="2175" b="0">
                <a:solidFill>
                  <a:srgbClr val="B6D2DC"/>
                </a:solidFill>
                <a:latin typeface="Segoe UI"/>
                <a:ea typeface="Segoe UI"/>
                <a:cs typeface="Segoe UI"/>
              </a:rPr>
              <a:t>with feedback on each choice.</a:t>
            </a:r>
          </a:p>
        </p:txBody>
      </p:sp>
    </p:spTree>
    <p:extLst>
      <p:ext uri="{BB962C8B-B14F-4D97-AF65-F5344CB8AC3E}">
        <p14:creationId xmlns:p14="http://schemas.microsoft.com/office/powerpoint/2010/main" val="1143383318"/>
      </p:ext>
    </p:extLst>
  </p:cSld>
</p:sld>
</file>

<file path=ppt/slides/slide3.xml><?xml version="1.0" encoding="utf-8"?>
<p:sld xmlns:p="http://schemas.openxmlformats.org/presentationml/2006/main">
  <p:cSld>
    <p:bg>
      <p:bgPr>
        <a:solidFill xmlns:a="http://schemas.openxmlformats.org/drawingml/2006/main">
          <a:srgbClr val="061D2B"/>
        </a:solidFill>
      </p:bgPr>
    </p:bg>
    <p:spTree>
      <p:nvGrpSpPr>
        <p:cNvPr id="1" name=""/>
        <p:cNvGrpSpPr/>
        <p:nvPr/>
      </p:nvGrpSpPr>
      <p:grpSpPr>
        <a:xfrm xmlns:a="http://schemas.openxmlformats.org/drawingml/2006/main"/>
      </p:grpSpPr>
      <p:sp>
        <p:nvSpPr>
          <p:cNvPr id="36" name="hebrew-word-0">
            <a:extLst xmlns:a="http://schemas.openxmlformats.org/drawingml/2006/main">
              <a:ext uri="{FF2B5EF4-FFF2-40B4-BE49-F238E27FC236}">
                <a16:creationId xmlns:a16="http://schemas.microsoft.com/office/drawing/2014/main" id="{E290BCE8-9C1A-40B4-97C9-77728DC39915}"/>
              </a:ext>
            </a:extLst>
          </p:cNvPr>
          <p:cNvSpPr>
            <a:spLocks xmlns:a="http://schemas.openxmlformats.org/drawingml/2006/main" noGrp="1"/>
          </p:cNvSpPr>
          <p:nvPr/>
        </p:nvSpPr>
        <p:spPr>
          <a:xfrm xmlns:a="http://schemas.openxmlformats.org/drawingml/2006/main">
            <a:off x="10218992" y="409575"/>
            <a:ext cx="1391983"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2" name="hebrew-word-1">
            <a:extLst xmlns:a="http://schemas.openxmlformats.org/drawingml/2006/main">
              <a:ext uri="{FF2B5EF4-FFF2-40B4-BE49-F238E27FC236}">
                <a16:creationId xmlns:a16="http://schemas.microsoft.com/office/drawing/2014/main" id="{A75BE422-12CC-4B3C-9929-5DF839A07132}"/>
              </a:ext>
            </a:extLst>
          </p:cNvPr>
          <p:cNvSpPr>
            <a:spLocks xmlns:a="http://schemas.openxmlformats.org/drawingml/2006/main" noGrp="1"/>
          </p:cNvSpPr>
          <p:nvPr/>
        </p:nvSpPr>
        <p:spPr>
          <a:xfrm xmlns:a="http://schemas.openxmlformats.org/drawingml/2006/main">
            <a:off x="9619202" y="409575"/>
            <a:ext cx="537877"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3" name="hebrew-word-2">
            <a:extLst xmlns:a="http://schemas.openxmlformats.org/drawingml/2006/main">
              <a:ext uri="{FF2B5EF4-FFF2-40B4-BE49-F238E27FC236}">
                <a16:creationId xmlns:a16="http://schemas.microsoft.com/office/drawing/2014/main" id="{9702D917-74AC-42B0-AC16-0A1729ACC11F}"/>
              </a:ext>
            </a:extLst>
          </p:cNvPr>
          <p:cNvSpPr>
            <a:spLocks xmlns:a="http://schemas.openxmlformats.org/drawingml/2006/main" noGrp="1"/>
          </p:cNvSpPr>
          <p:nvPr/>
        </p:nvSpPr>
        <p:spPr>
          <a:xfrm xmlns:a="http://schemas.openxmlformats.org/drawingml/2006/main">
            <a:off x="8931878" y="409575"/>
            <a:ext cx="625411"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4" name="hebrew-word-3">
            <a:extLst xmlns:a="http://schemas.openxmlformats.org/drawingml/2006/main">
              <a:ext uri="{FF2B5EF4-FFF2-40B4-BE49-F238E27FC236}">
                <a16:creationId xmlns:a16="http://schemas.microsoft.com/office/drawing/2014/main" id="{36D6490F-23C4-4D68-84E3-BA33D3B1C619}"/>
              </a:ext>
            </a:extLst>
          </p:cNvPr>
          <p:cNvSpPr>
            <a:spLocks xmlns:a="http://schemas.openxmlformats.org/drawingml/2006/main" noGrp="1"/>
          </p:cNvSpPr>
          <p:nvPr/>
        </p:nvSpPr>
        <p:spPr>
          <a:xfrm xmlns:a="http://schemas.openxmlformats.org/drawingml/2006/main">
            <a:off x="8060245" y="409575"/>
            <a:ext cx="809720"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5" name="text-4">
            <a:extLst xmlns:a="http://schemas.openxmlformats.org/drawingml/2006/main">
              <a:ext uri="{FF2B5EF4-FFF2-40B4-BE49-F238E27FC236}">
                <a16:creationId xmlns:a16="http://schemas.microsoft.com/office/drawing/2014/main" id="{AE92A2DD-88C9-476D-88A9-4789795B3E35}"/>
              </a:ext>
            </a:extLst>
          </p:cNvPr>
          <p:cNvSpPr>
            <a:spLocks xmlns:a="http://schemas.openxmlformats.org/drawingml/2006/main" noGrp="1"/>
          </p:cNvSpPr>
          <p:nvPr/>
        </p:nvSpPr>
        <p:spPr>
          <a:xfrm xmlns:a="http://schemas.openxmlformats.org/drawingml/2006/main">
            <a:off x="609600" y="63912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53DDD5"/>
                </a:solidFill>
                <a:latin typeface="Segoe UI"/>
                <a:ea typeface="Segoe UI"/>
                <a:cs typeface="Segoe UI"/>
              </a:defRPr>
            </a:defPPr>
            <a:lvl1pPr algn="l">
              <a:buNone/>
              <a:defRPr sz="1275" b="0">
                <a:solidFill>
                  <a:srgbClr val="53DDD5"/>
                </a:solidFill>
                <a:latin typeface="Arial"/>
                <a:ea typeface="Arial"/>
                <a:cs typeface="Arial"/>
              </a:defRPr>
            </a:lvl1pPr>
            <a:lvl2pPr algn="l">
              <a:buNone/>
              <a:defRPr sz="1275" b="0">
                <a:solidFill>
                  <a:srgbClr val="53DDD5"/>
                </a:solidFill>
                <a:latin typeface="Arial"/>
                <a:ea typeface="Arial"/>
                <a:cs typeface="Arial"/>
              </a:defRPr>
            </a:lvl2pPr>
            <a:lvl3pPr algn="l">
              <a:buNone/>
              <a:defRPr sz="1275" b="0">
                <a:solidFill>
                  <a:srgbClr val="53DDD5"/>
                </a:solidFill>
                <a:latin typeface="Arial"/>
                <a:ea typeface="Arial"/>
                <a:cs typeface="Arial"/>
              </a:defRPr>
            </a:lvl3pPr>
            <a:lvl4pPr algn="l">
              <a:buNone/>
              <a:defRPr sz="1275" b="0">
                <a:solidFill>
                  <a:srgbClr val="53DDD5"/>
                </a:solidFill>
                <a:latin typeface="Arial"/>
                <a:ea typeface="Arial"/>
                <a:cs typeface="Arial"/>
              </a:defRPr>
            </a:lvl4pPr>
            <a:lvl5pPr algn="l">
              <a:buNone/>
              <a:defRPr sz="1275" b="0">
                <a:solidFill>
                  <a:srgbClr val="53DDD5"/>
                </a:solidFill>
                <a:latin typeface="Arial"/>
                <a:ea typeface="Arial"/>
                <a:cs typeface="Arial"/>
              </a:defRPr>
            </a:lvl5pPr>
            <a:lvl6pPr algn="l">
              <a:buNone/>
              <a:defRPr sz="1275" b="0">
                <a:solidFill>
                  <a:srgbClr val="53DDD5"/>
                </a:solidFill>
                <a:latin typeface="Arial"/>
                <a:ea typeface="Arial"/>
                <a:cs typeface="Arial"/>
              </a:defRPr>
            </a:lvl6pPr>
            <a:lvl7pPr algn="l">
              <a:buNone/>
              <a:defRPr sz="1275" b="0">
                <a:solidFill>
                  <a:srgbClr val="53DDD5"/>
                </a:solidFill>
                <a:latin typeface="Arial"/>
                <a:ea typeface="Arial"/>
                <a:cs typeface="Arial"/>
              </a:defRPr>
            </a:lvl7pPr>
            <a:lvl8pPr algn="l">
              <a:buNone/>
              <a:defRPr sz="1275" b="0">
                <a:solidFill>
                  <a:srgbClr val="53DDD5"/>
                </a:solidFill>
                <a:latin typeface="Arial"/>
                <a:ea typeface="Arial"/>
                <a:cs typeface="Arial"/>
              </a:defRPr>
            </a:lvl8pPr>
            <a:lvl9pPr algn="l">
              <a:buNone/>
              <a:defRPr sz="1275" b="0">
                <a:solidFill>
                  <a:srgbClr val="53DDD5"/>
                </a:solidFill>
                <a:latin typeface="Arial"/>
                <a:ea typeface="Arial"/>
                <a:cs typeface="Arial"/>
              </a:defRPr>
            </a:lvl9pPr>
          </a:lstStyle>
          <a:p xmlns:a="http://schemas.openxmlformats.org/drawingml/2006/main">
            <a:pPr algn="l">
              <a:buNone/>
              <a:defRPr sz="1275" b="0">
                <a:solidFill>
                  <a:srgbClr val="53DDD5"/>
                </a:solidFill>
                <a:latin typeface="Arial"/>
                <a:ea typeface="Arial"/>
                <a:cs typeface="Arial"/>
              </a:defRPr>
            </a:pPr>
            <a:r>
              <a:rPr sz="1275" b="0">
                <a:solidFill>
                  <a:srgbClr val="53DDD5"/>
                </a:solidFill>
                <a:latin typeface="Arial"/>
                <a:ea typeface="Arial"/>
                <a:cs typeface="Arial"/>
              </a:rPr>
              <a:t/>
            </a:r>
          </a:p>
        </p:txBody>
      </p:sp>
      <p:pic>
        <p:nvPicPr>
          <p:cNvPr id="6" name="">
            <a:extLst xmlns:a="http://schemas.openxmlformats.org/drawingml/2006/main">
              <a:ext uri="{FF2B5EF4-FFF2-40B4-BE49-F238E27FC236}">
                <a16:creationId xmlns:a16="http://schemas.microsoft.com/office/drawing/2014/main" id="{DF86D3C8-231D-47D6-BC6C-92EA9C7E1793}"/>
              </a:ext>
            </a:extLst>
          </p:cNvPr>
          <p:cNvPicPr>
            <a:picLocks xmlns:a="http://schemas.openxmlformats.org/drawingml/2006/main" noChangeAspect="1"/>
          </p:cNvPicPr>
          <p:nvPr/>
        </p:nvPicPr>
        <p:blipFill>
          <a:blip xmlns:r="http://schemas.openxmlformats.org/officeDocument/2006/relationships" xmlns:a="http://schemas.openxmlformats.org/drawingml/2006/main" r:embed="R874f4fbff86b424b"/>
          <a:stretch xmlns:a="http://schemas.openxmlformats.org/drawingml/2006/main"/>
        </p:blipFill>
        <p:spPr>
          <a:xfrm xmlns:a="http://schemas.openxmlformats.org/drawingml/2006/main">
            <a:off x="1104900" y="1364031"/>
            <a:ext cx="2714625" cy="4663338"/>
          </a:xfrm>
          <a:prstGeom xmlns:a="http://schemas.openxmlformats.org/drawingml/2006/main" prst="rect">
            <a:avLst/>
          </a:prstGeom>
        </p:spPr>
      </p:pic>
      <p:sp>
        <p:nvSpPr>
          <p:cNvPr id="7" name="hebrew-word-5">
            <a:extLst xmlns:a="http://schemas.openxmlformats.org/drawingml/2006/main">
              <a:ext uri="{FF2B5EF4-FFF2-40B4-BE49-F238E27FC236}">
                <a16:creationId xmlns:a16="http://schemas.microsoft.com/office/drawing/2014/main" id="{B69881C8-89E1-4ABE-AA9F-B92DEC6D32FA}"/>
              </a:ext>
            </a:extLst>
          </p:cNvPr>
          <p:cNvSpPr>
            <a:spLocks xmlns:a="http://schemas.openxmlformats.org/drawingml/2006/main" noGrp="1"/>
          </p:cNvSpPr>
          <p:nvPr/>
        </p:nvSpPr>
        <p:spPr>
          <a:xfrm xmlns:a="http://schemas.openxmlformats.org/drawingml/2006/main">
            <a:off x="10634091" y="1724025"/>
            <a:ext cx="976884" cy="5139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850" b="1">
                <a:solidFill>
                  <a:srgbClr val="53DDD5"/>
                </a:solidFill>
                <a:latin typeface="Segoe UI"/>
                <a:ea typeface="Segoe UI"/>
                <a:cs typeface="Segoe UI"/>
              </a:defRPr>
            </a:defPPr>
            <a:lvl1pPr algn="ctr">
              <a:buNone/>
              <a:defRPr sz="2850" b="1">
                <a:solidFill>
                  <a:srgbClr val="53DDD5"/>
                </a:solidFill>
                <a:latin typeface="Arial"/>
                <a:ea typeface="Arial"/>
                <a:cs typeface="Arial"/>
              </a:defRPr>
            </a:lvl1pPr>
            <a:lvl2pPr algn="ctr">
              <a:buNone/>
              <a:defRPr sz="2850" b="1">
                <a:solidFill>
                  <a:srgbClr val="53DDD5"/>
                </a:solidFill>
                <a:latin typeface="Arial"/>
                <a:ea typeface="Arial"/>
                <a:cs typeface="Arial"/>
              </a:defRPr>
            </a:lvl2pPr>
            <a:lvl3pPr algn="ctr">
              <a:buNone/>
              <a:defRPr sz="2850" b="1">
                <a:solidFill>
                  <a:srgbClr val="53DDD5"/>
                </a:solidFill>
                <a:latin typeface="Arial"/>
                <a:ea typeface="Arial"/>
                <a:cs typeface="Arial"/>
              </a:defRPr>
            </a:lvl3pPr>
            <a:lvl4pPr algn="ctr">
              <a:buNone/>
              <a:defRPr sz="2850" b="1">
                <a:solidFill>
                  <a:srgbClr val="53DDD5"/>
                </a:solidFill>
                <a:latin typeface="Arial"/>
                <a:ea typeface="Arial"/>
                <a:cs typeface="Arial"/>
              </a:defRPr>
            </a:lvl4pPr>
            <a:lvl5pPr algn="ctr">
              <a:buNone/>
              <a:defRPr sz="2850" b="1">
                <a:solidFill>
                  <a:srgbClr val="53DDD5"/>
                </a:solidFill>
                <a:latin typeface="Arial"/>
                <a:ea typeface="Arial"/>
                <a:cs typeface="Arial"/>
              </a:defRPr>
            </a:lvl5pPr>
            <a:lvl6pPr algn="ctr">
              <a:buNone/>
              <a:defRPr sz="2850" b="1">
                <a:solidFill>
                  <a:srgbClr val="53DDD5"/>
                </a:solidFill>
                <a:latin typeface="Arial"/>
                <a:ea typeface="Arial"/>
                <a:cs typeface="Arial"/>
              </a:defRPr>
            </a:lvl6pPr>
            <a:lvl7pPr algn="ctr">
              <a:buNone/>
              <a:defRPr sz="2850" b="1">
                <a:solidFill>
                  <a:srgbClr val="53DDD5"/>
                </a:solidFill>
                <a:latin typeface="Arial"/>
                <a:ea typeface="Arial"/>
                <a:cs typeface="Arial"/>
              </a:defRPr>
            </a:lvl7pPr>
            <a:lvl8pPr algn="ctr">
              <a:buNone/>
              <a:defRPr sz="2850" b="1">
                <a:solidFill>
                  <a:srgbClr val="53DDD5"/>
                </a:solidFill>
                <a:latin typeface="Arial"/>
                <a:ea typeface="Arial"/>
                <a:cs typeface="Arial"/>
              </a:defRPr>
            </a:lvl8pPr>
            <a:lvl9pPr algn="ctr">
              <a:buNone/>
              <a:defRPr sz="2850" b="1">
                <a:solidFill>
                  <a:srgbClr val="53DDD5"/>
                </a:solidFill>
                <a:latin typeface="Arial"/>
                <a:ea typeface="Arial"/>
                <a:cs typeface="Arial"/>
              </a:defRPr>
            </a:lvl9pPr>
          </a:lstStyle>
          <a:p xmlns:a="http://schemas.openxmlformats.org/drawingml/2006/main">
            <a:pPr algn="ctr">
              <a:buNone/>
              <a:defRPr sz="2850" b="1">
                <a:solidFill>
                  <a:srgbClr val="53DDD5"/>
                </a:solidFill>
                <a:latin typeface="Arial"/>
                <a:ea typeface="Arial"/>
                <a:cs typeface="Arial"/>
              </a:defRPr>
            </a:pPr>
            <a:r>
              <a:rPr sz="2850" b="1">
                <a:solidFill>
                  <a:srgbClr val="53DDD5"/>
                </a:solidFill>
                <a:latin typeface="Arial"/>
                <a:ea typeface="Arial"/>
                <a:cs typeface="Arial"/>
              </a:rPr>
              <a:t/>
            </a:r>
          </a:p>
        </p:txBody>
      </p:sp>
      <p:sp>
        <p:nvSpPr>
          <p:cNvPr id="8" name="hebrew-word-6">
            <a:extLst xmlns:a="http://schemas.openxmlformats.org/drawingml/2006/main">
              <a:ext uri="{FF2B5EF4-FFF2-40B4-BE49-F238E27FC236}">
                <a16:creationId xmlns:a16="http://schemas.microsoft.com/office/drawing/2014/main" id="{C96DAD6B-E3F6-4C88-B40D-C7B1DF8F4032}"/>
              </a:ext>
            </a:extLst>
          </p:cNvPr>
          <p:cNvSpPr>
            <a:spLocks xmlns:a="http://schemas.openxmlformats.org/drawingml/2006/main" noGrp="1"/>
          </p:cNvSpPr>
          <p:nvPr/>
        </p:nvSpPr>
        <p:spPr>
          <a:xfrm xmlns:a="http://schemas.openxmlformats.org/drawingml/2006/main">
            <a:off x="10078974" y="1724025"/>
            <a:ext cx="511683" cy="5139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850" b="1">
                <a:solidFill>
                  <a:srgbClr val="53DDD5"/>
                </a:solidFill>
                <a:latin typeface="Segoe UI"/>
                <a:ea typeface="Segoe UI"/>
                <a:cs typeface="Segoe UI"/>
              </a:defRPr>
            </a:defPPr>
            <a:lvl1pPr algn="ctr">
              <a:buNone/>
              <a:defRPr sz="2850" b="1">
                <a:solidFill>
                  <a:srgbClr val="53DDD5"/>
                </a:solidFill>
                <a:latin typeface="Arial"/>
                <a:ea typeface="Arial"/>
                <a:cs typeface="Arial"/>
              </a:defRPr>
            </a:lvl1pPr>
            <a:lvl2pPr algn="ctr">
              <a:buNone/>
              <a:defRPr sz="2850" b="1">
                <a:solidFill>
                  <a:srgbClr val="53DDD5"/>
                </a:solidFill>
                <a:latin typeface="Arial"/>
                <a:ea typeface="Arial"/>
                <a:cs typeface="Arial"/>
              </a:defRPr>
            </a:lvl2pPr>
            <a:lvl3pPr algn="ctr">
              <a:buNone/>
              <a:defRPr sz="2850" b="1">
                <a:solidFill>
                  <a:srgbClr val="53DDD5"/>
                </a:solidFill>
                <a:latin typeface="Arial"/>
                <a:ea typeface="Arial"/>
                <a:cs typeface="Arial"/>
              </a:defRPr>
            </a:lvl3pPr>
            <a:lvl4pPr algn="ctr">
              <a:buNone/>
              <a:defRPr sz="2850" b="1">
                <a:solidFill>
                  <a:srgbClr val="53DDD5"/>
                </a:solidFill>
                <a:latin typeface="Arial"/>
                <a:ea typeface="Arial"/>
                <a:cs typeface="Arial"/>
              </a:defRPr>
            </a:lvl4pPr>
            <a:lvl5pPr algn="ctr">
              <a:buNone/>
              <a:defRPr sz="2850" b="1">
                <a:solidFill>
                  <a:srgbClr val="53DDD5"/>
                </a:solidFill>
                <a:latin typeface="Arial"/>
                <a:ea typeface="Arial"/>
                <a:cs typeface="Arial"/>
              </a:defRPr>
            </a:lvl5pPr>
            <a:lvl6pPr algn="ctr">
              <a:buNone/>
              <a:defRPr sz="2850" b="1">
                <a:solidFill>
                  <a:srgbClr val="53DDD5"/>
                </a:solidFill>
                <a:latin typeface="Arial"/>
                <a:ea typeface="Arial"/>
                <a:cs typeface="Arial"/>
              </a:defRPr>
            </a:lvl6pPr>
            <a:lvl7pPr algn="ctr">
              <a:buNone/>
              <a:defRPr sz="2850" b="1">
                <a:solidFill>
                  <a:srgbClr val="53DDD5"/>
                </a:solidFill>
                <a:latin typeface="Arial"/>
                <a:ea typeface="Arial"/>
                <a:cs typeface="Arial"/>
              </a:defRPr>
            </a:lvl7pPr>
            <a:lvl8pPr algn="ctr">
              <a:buNone/>
              <a:defRPr sz="2850" b="1">
                <a:solidFill>
                  <a:srgbClr val="53DDD5"/>
                </a:solidFill>
                <a:latin typeface="Arial"/>
                <a:ea typeface="Arial"/>
                <a:cs typeface="Arial"/>
              </a:defRPr>
            </a:lvl8pPr>
            <a:lvl9pPr algn="ctr">
              <a:buNone/>
              <a:defRPr sz="2850" b="1">
                <a:solidFill>
                  <a:srgbClr val="53DDD5"/>
                </a:solidFill>
                <a:latin typeface="Arial"/>
                <a:ea typeface="Arial"/>
                <a:cs typeface="Arial"/>
              </a:defRPr>
            </a:lvl9pPr>
          </a:lstStyle>
          <a:p xmlns:a="http://schemas.openxmlformats.org/drawingml/2006/main">
            <a:pPr algn="ctr">
              <a:buNone/>
              <a:defRPr sz="2850" b="1">
                <a:solidFill>
                  <a:srgbClr val="53DDD5"/>
                </a:solidFill>
                <a:latin typeface="Arial"/>
                <a:ea typeface="Arial"/>
                <a:cs typeface="Arial"/>
              </a:defRPr>
            </a:pPr>
            <a:r>
              <a:rPr sz="2850" b="1">
                <a:solidFill>
                  <a:srgbClr val="53DDD5"/>
                </a:solidFill>
                <a:latin typeface="Arial"/>
                <a:ea typeface="Arial"/>
                <a:cs typeface="Arial"/>
              </a:rPr>
              <a:t/>
            </a:r>
          </a:p>
        </p:txBody>
      </p:sp>
      <p:sp>
        <p:nvSpPr>
          <p:cNvPr id="9" name="hebrew-word-7">
            <a:extLst xmlns:a="http://schemas.openxmlformats.org/drawingml/2006/main">
              <a:ext uri="{FF2B5EF4-FFF2-40B4-BE49-F238E27FC236}">
                <a16:creationId xmlns:a16="http://schemas.microsoft.com/office/drawing/2014/main" id="{39C05189-5240-46DB-A14F-180B1384DCC9}"/>
              </a:ext>
            </a:extLst>
          </p:cNvPr>
          <p:cNvSpPr>
            <a:spLocks xmlns:a="http://schemas.openxmlformats.org/drawingml/2006/main" noGrp="1"/>
          </p:cNvSpPr>
          <p:nvPr/>
        </p:nvSpPr>
        <p:spPr>
          <a:xfrm xmlns:a="http://schemas.openxmlformats.org/drawingml/2006/main">
            <a:off x="9276207" y="1724025"/>
            <a:ext cx="759333" cy="5139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850" b="1">
                <a:solidFill>
                  <a:srgbClr val="53DDD5"/>
                </a:solidFill>
                <a:latin typeface="Segoe UI"/>
                <a:ea typeface="Segoe UI"/>
                <a:cs typeface="Segoe UI"/>
              </a:defRPr>
            </a:defPPr>
            <a:lvl1pPr algn="ctr">
              <a:buNone/>
              <a:defRPr sz="2850" b="1">
                <a:solidFill>
                  <a:srgbClr val="53DDD5"/>
                </a:solidFill>
                <a:latin typeface="Arial"/>
                <a:ea typeface="Arial"/>
                <a:cs typeface="Arial"/>
              </a:defRPr>
            </a:lvl1pPr>
            <a:lvl2pPr algn="ctr">
              <a:buNone/>
              <a:defRPr sz="2850" b="1">
                <a:solidFill>
                  <a:srgbClr val="53DDD5"/>
                </a:solidFill>
                <a:latin typeface="Arial"/>
                <a:ea typeface="Arial"/>
                <a:cs typeface="Arial"/>
              </a:defRPr>
            </a:lvl2pPr>
            <a:lvl3pPr algn="ctr">
              <a:buNone/>
              <a:defRPr sz="2850" b="1">
                <a:solidFill>
                  <a:srgbClr val="53DDD5"/>
                </a:solidFill>
                <a:latin typeface="Arial"/>
                <a:ea typeface="Arial"/>
                <a:cs typeface="Arial"/>
              </a:defRPr>
            </a:lvl3pPr>
            <a:lvl4pPr algn="ctr">
              <a:buNone/>
              <a:defRPr sz="2850" b="1">
                <a:solidFill>
                  <a:srgbClr val="53DDD5"/>
                </a:solidFill>
                <a:latin typeface="Arial"/>
                <a:ea typeface="Arial"/>
                <a:cs typeface="Arial"/>
              </a:defRPr>
            </a:lvl4pPr>
            <a:lvl5pPr algn="ctr">
              <a:buNone/>
              <a:defRPr sz="2850" b="1">
                <a:solidFill>
                  <a:srgbClr val="53DDD5"/>
                </a:solidFill>
                <a:latin typeface="Arial"/>
                <a:ea typeface="Arial"/>
                <a:cs typeface="Arial"/>
              </a:defRPr>
            </a:lvl5pPr>
            <a:lvl6pPr algn="ctr">
              <a:buNone/>
              <a:defRPr sz="2850" b="1">
                <a:solidFill>
                  <a:srgbClr val="53DDD5"/>
                </a:solidFill>
                <a:latin typeface="Arial"/>
                <a:ea typeface="Arial"/>
                <a:cs typeface="Arial"/>
              </a:defRPr>
            </a:lvl6pPr>
            <a:lvl7pPr algn="ctr">
              <a:buNone/>
              <a:defRPr sz="2850" b="1">
                <a:solidFill>
                  <a:srgbClr val="53DDD5"/>
                </a:solidFill>
                <a:latin typeface="Arial"/>
                <a:ea typeface="Arial"/>
                <a:cs typeface="Arial"/>
              </a:defRPr>
            </a:lvl7pPr>
            <a:lvl8pPr algn="ctr">
              <a:buNone/>
              <a:defRPr sz="2850" b="1">
                <a:solidFill>
                  <a:srgbClr val="53DDD5"/>
                </a:solidFill>
                <a:latin typeface="Arial"/>
                <a:ea typeface="Arial"/>
                <a:cs typeface="Arial"/>
              </a:defRPr>
            </a:lvl8pPr>
            <a:lvl9pPr algn="ctr">
              <a:buNone/>
              <a:defRPr sz="2850" b="1">
                <a:solidFill>
                  <a:srgbClr val="53DDD5"/>
                </a:solidFill>
                <a:latin typeface="Arial"/>
                <a:ea typeface="Arial"/>
                <a:cs typeface="Arial"/>
              </a:defRPr>
            </a:lvl9pPr>
          </a:lstStyle>
          <a:p xmlns:a="http://schemas.openxmlformats.org/drawingml/2006/main">
            <a:pPr algn="ctr">
              <a:buNone/>
              <a:defRPr sz="2850" b="1">
                <a:solidFill>
                  <a:srgbClr val="53DDD5"/>
                </a:solidFill>
                <a:latin typeface="Arial"/>
                <a:ea typeface="Arial"/>
                <a:cs typeface="Arial"/>
              </a:defRPr>
            </a:pPr>
            <a:r>
              <a:rPr sz="2850" b="1">
                <a:solidFill>
                  <a:srgbClr val="53DDD5"/>
                </a:solidFill>
                <a:latin typeface="Arial"/>
                <a:ea typeface="Arial"/>
                <a:cs typeface="Arial"/>
              </a:rPr>
              <a:t/>
            </a:r>
          </a:p>
        </p:txBody>
      </p:sp>
      <p:sp>
        <p:nvSpPr>
          <p:cNvPr id="10" name="hebrew-word-8">
            <a:extLst xmlns:a="http://schemas.openxmlformats.org/drawingml/2006/main">
              <a:ext uri="{FF2B5EF4-FFF2-40B4-BE49-F238E27FC236}">
                <a16:creationId xmlns:a16="http://schemas.microsoft.com/office/drawing/2014/main" id="{F4F26345-E021-48B5-9529-08C76F7A6EE2}"/>
              </a:ext>
            </a:extLst>
          </p:cNvPr>
          <p:cNvSpPr>
            <a:spLocks xmlns:a="http://schemas.openxmlformats.org/drawingml/2006/main" noGrp="1"/>
          </p:cNvSpPr>
          <p:nvPr/>
        </p:nvSpPr>
        <p:spPr>
          <a:xfrm xmlns:a="http://schemas.openxmlformats.org/drawingml/2006/main">
            <a:off x="8038148" y="1724025"/>
            <a:ext cx="1194625" cy="5139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850" b="1">
                <a:solidFill>
                  <a:srgbClr val="53DDD5"/>
                </a:solidFill>
                <a:latin typeface="Segoe UI"/>
                <a:ea typeface="Segoe UI"/>
                <a:cs typeface="Segoe UI"/>
              </a:defRPr>
            </a:defPPr>
            <a:lvl1pPr algn="ctr">
              <a:buNone/>
              <a:defRPr sz="2850" b="1">
                <a:solidFill>
                  <a:srgbClr val="53DDD5"/>
                </a:solidFill>
                <a:latin typeface="Arial"/>
                <a:ea typeface="Arial"/>
                <a:cs typeface="Arial"/>
              </a:defRPr>
            </a:lvl1pPr>
            <a:lvl2pPr algn="ctr">
              <a:buNone/>
              <a:defRPr sz="2850" b="1">
                <a:solidFill>
                  <a:srgbClr val="53DDD5"/>
                </a:solidFill>
                <a:latin typeface="Arial"/>
                <a:ea typeface="Arial"/>
                <a:cs typeface="Arial"/>
              </a:defRPr>
            </a:lvl2pPr>
            <a:lvl3pPr algn="ctr">
              <a:buNone/>
              <a:defRPr sz="2850" b="1">
                <a:solidFill>
                  <a:srgbClr val="53DDD5"/>
                </a:solidFill>
                <a:latin typeface="Arial"/>
                <a:ea typeface="Arial"/>
                <a:cs typeface="Arial"/>
              </a:defRPr>
            </a:lvl3pPr>
            <a:lvl4pPr algn="ctr">
              <a:buNone/>
              <a:defRPr sz="2850" b="1">
                <a:solidFill>
                  <a:srgbClr val="53DDD5"/>
                </a:solidFill>
                <a:latin typeface="Arial"/>
                <a:ea typeface="Arial"/>
                <a:cs typeface="Arial"/>
              </a:defRPr>
            </a:lvl4pPr>
            <a:lvl5pPr algn="ctr">
              <a:buNone/>
              <a:defRPr sz="2850" b="1">
                <a:solidFill>
                  <a:srgbClr val="53DDD5"/>
                </a:solidFill>
                <a:latin typeface="Arial"/>
                <a:ea typeface="Arial"/>
                <a:cs typeface="Arial"/>
              </a:defRPr>
            </a:lvl5pPr>
            <a:lvl6pPr algn="ctr">
              <a:buNone/>
              <a:defRPr sz="2850" b="1">
                <a:solidFill>
                  <a:srgbClr val="53DDD5"/>
                </a:solidFill>
                <a:latin typeface="Arial"/>
                <a:ea typeface="Arial"/>
                <a:cs typeface="Arial"/>
              </a:defRPr>
            </a:lvl6pPr>
            <a:lvl7pPr algn="ctr">
              <a:buNone/>
              <a:defRPr sz="2850" b="1">
                <a:solidFill>
                  <a:srgbClr val="53DDD5"/>
                </a:solidFill>
                <a:latin typeface="Arial"/>
                <a:ea typeface="Arial"/>
                <a:cs typeface="Arial"/>
              </a:defRPr>
            </a:lvl7pPr>
            <a:lvl8pPr algn="ctr">
              <a:buNone/>
              <a:defRPr sz="2850" b="1">
                <a:solidFill>
                  <a:srgbClr val="53DDD5"/>
                </a:solidFill>
                <a:latin typeface="Arial"/>
                <a:ea typeface="Arial"/>
                <a:cs typeface="Arial"/>
              </a:defRPr>
            </a:lvl8pPr>
            <a:lvl9pPr algn="ctr">
              <a:buNone/>
              <a:defRPr sz="2850" b="1">
                <a:solidFill>
                  <a:srgbClr val="53DDD5"/>
                </a:solidFill>
                <a:latin typeface="Arial"/>
                <a:ea typeface="Arial"/>
                <a:cs typeface="Arial"/>
              </a:defRPr>
            </a:lvl9pPr>
          </a:lstStyle>
          <a:p xmlns:a="http://schemas.openxmlformats.org/drawingml/2006/main">
            <a:pPr algn="ctr">
              <a:buNone/>
              <a:defRPr sz="2850" b="1">
                <a:solidFill>
                  <a:srgbClr val="53DDD5"/>
                </a:solidFill>
                <a:latin typeface="Arial"/>
                <a:ea typeface="Arial"/>
                <a:cs typeface="Arial"/>
              </a:defRPr>
            </a:pPr>
            <a:r>
              <a:rPr sz="2850" b="1">
                <a:solidFill>
                  <a:srgbClr val="53DDD5"/>
                </a:solidFill>
                <a:latin typeface="Arial"/>
                <a:ea typeface="Arial"/>
                <a:cs typeface="Arial"/>
              </a:rPr>
              <a:t/>
            </a:r>
          </a:p>
        </p:txBody>
      </p:sp>
      <p:sp>
        <p:nvSpPr>
          <p:cNvPr id="11" name="hebrew-word-9">
            <a:extLst xmlns:a="http://schemas.openxmlformats.org/drawingml/2006/main">
              <a:ext uri="{FF2B5EF4-FFF2-40B4-BE49-F238E27FC236}">
                <a16:creationId xmlns:a16="http://schemas.microsoft.com/office/drawing/2014/main" id="{87F9F57F-F8E5-4B4A-9AFF-1458FADE612A}"/>
              </a:ext>
            </a:extLst>
          </p:cNvPr>
          <p:cNvSpPr>
            <a:spLocks xmlns:a="http://schemas.openxmlformats.org/drawingml/2006/main" noGrp="1"/>
          </p:cNvSpPr>
          <p:nvPr/>
        </p:nvSpPr>
        <p:spPr>
          <a:xfrm xmlns:a="http://schemas.openxmlformats.org/drawingml/2006/main">
            <a:off x="7483030" y="1724025"/>
            <a:ext cx="511683" cy="5139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850" b="1">
                <a:solidFill>
                  <a:srgbClr val="53DDD5"/>
                </a:solidFill>
                <a:latin typeface="Segoe UI"/>
                <a:ea typeface="Segoe UI"/>
                <a:cs typeface="Segoe UI"/>
              </a:defRPr>
            </a:defPPr>
            <a:lvl1pPr algn="ctr">
              <a:buNone/>
              <a:defRPr sz="2850" b="1">
                <a:solidFill>
                  <a:srgbClr val="53DDD5"/>
                </a:solidFill>
                <a:latin typeface="Arial"/>
                <a:ea typeface="Arial"/>
                <a:cs typeface="Arial"/>
              </a:defRPr>
            </a:lvl1pPr>
            <a:lvl2pPr algn="ctr">
              <a:buNone/>
              <a:defRPr sz="2850" b="1">
                <a:solidFill>
                  <a:srgbClr val="53DDD5"/>
                </a:solidFill>
                <a:latin typeface="Arial"/>
                <a:ea typeface="Arial"/>
                <a:cs typeface="Arial"/>
              </a:defRPr>
            </a:lvl2pPr>
            <a:lvl3pPr algn="ctr">
              <a:buNone/>
              <a:defRPr sz="2850" b="1">
                <a:solidFill>
                  <a:srgbClr val="53DDD5"/>
                </a:solidFill>
                <a:latin typeface="Arial"/>
                <a:ea typeface="Arial"/>
                <a:cs typeface="Arial"/>
              </a:defRPr>
            </a:lvl3pPr>
            <a:lvl4pPr algn="ctr">
              <a:buNone/>
              <a:defRPr sz="2850" b="1">
                <a:solidFill>
                  <a:srgbClr val="53DDD5"/>
                </a:solidFill>
                <a:latin typeface="Arial"/>
                <a:ea typeface="Arial"/>
                <a:cs typeface="Arial"/>
              </a:defRPr>
            </a:lvl4pPr>
            <a:lvl5pPr algn="ctr">
              <a:buNone/>
              <a:defRPr sz="2850" b="1">
                <a:solidFill>
                  <a:srgbClr val="53DDD5"/>
                </a:solidFill>
                <a:latin typeface="Arial"/>
                <a:ea typeface="Arial"/>
                <a:cs typeface="Arial"/>
              </a:defRPr>
            </a:lvl5pPr>
            <a:lvl6pPr algn="ctr">
              <a:buNone/>
              <a:defRPr sz="2850" b="1">
                <a:solidFill>
                  <a:srgbClr val="53DDD5"/>
                </a:solidFill>
                <a:latin typeface="Arial"/>
                <a:ea typeface="Arial"/>
                <a:cs typeface="Arial"/>
              </a:defRPr>
            </a:lvl6pPr>
            <a:lvl7pPr algn="ctr">
              <a:buNone/>
              <a:defRPr sz="2850" b="1">
                <a:solidFill>
                  <a:srgbClr val="53DDD5"/>
                </a:solidFill>
                <a:latin typeface="Arial"/>
                <a:ea typeface="Arial"/>
                <a:cs typeface="Arial"/>
              </a:defRPr>
            </a:lvl7pPr>
            <a:lvl8pPr algn="ctr">
              <a:buNone/>
              <a:defRPr sz="2850" b="1">
                <a:solidFill>
                  <a:srgbClr val="53DDD5"/>
                </a:solidFill>
                <a:latin typeface="Arial"/>
                <a:ea typeface="Arial"/>
                <a:cs typeface="Arial"/>
              </a:defRPr>
            </a:lvl8pPr>
            <a:lvl9pPr algn="ctr">
              <a:buNone/>
              <a:defRPr sz="2850" b="1">
                <a:solidFill>
                  <a:srgbClr val="53DDD5"/>
                </a:solidFill>
                <a:latin typeface="Arial"/>
                <a:ea typeface="Arial"/>
                <a:cs typeface="Arial"/>
              </a:defRPr>
            </a:lvl9pPr>
          </a:lstStyle>
          <a:p xmlns:a="http://schemas.openxmlformats.org/drawingml/2006/main">
            <a:pPr algn="ctr">
              <a:buNone/>
              <a:defRPr sz="2850" b="1">
                <a:solidFill>
                  <a:srgbClr val="53DDD5"/>
                </a:solidFill>
                <a:latin typeface="Arial"/>
                <a:ea typeface="Arial"/>
                <a:cs typeface="Arial"/>
              </a:defRPr>
            </a:pPr>
            <a:r>
              <a:rPr sz="2850" b="1">
                <a:solidFill>
                  <a:srgbClr val="53DDD5"/>
                </a:solidFill>
                <a:latin typeface="Arial"/>
                <a:ea typeface="Arial"/>
                <a:cs typeface="Arial"/>
              </a:rPr>
              <a:t/>
            </a:r>
          </a:p>
        </p:txBody>
      </p:sp>
      <p:sp>
        <p:nvSpPr>
          <p:cNvPr id="12" name="hebrew-word-10">
            <a:extLst xmlns:a="http://schemas.openxmlformats.org/drawingml/2006/main">
              <a:ext uri="{FF2B5EF4-FFF2-40B4-BE49-F238E27FC236}">
                <a16:creationId xmlns:a16="http://schemas.microsoft.com/office/drawing/2014/main" id="{8D4E7361-682E-437C-AA64-46A125EA088D}"/>
              </a:ext>
            </a:extLst>
          </p:cNvPr>
          <p:cNvSpPr>
            <a:spLocks xmlns:a="http://schemas.openxmlformats.org/drawingml/2006/main" noGrp="1"/>
          </p:cNvSpPr>
          <p:nvPr/>
        </p:nvSpPr>
        <p:spPr>
          <a:xfrm xmlns:a="http://schemas.openxmlformats.org/drawingml/2006/main">
            <a:off x="6704171" y="1724025"/>
            <a:ext cx="735425" cy="5139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850" b="1">
                <a:solidFill>
                  <a:srgbClr val="53DDD5"/>
                </a:solidFill>
                <a:latin typeface="Segoe UI"/>
                <a:ea typeface="Segoe UI"/>
                <a:cs typeface="Segoe UI"/>
              </a:defRPr>
            </a:defPPr>
            <a:lvl1pPr algn="ctr">
              <a:buNone/>
              <a:defRPr sz="2850" b="1">
                <a:solidFill>
                  <a:srgbClr val="53DDD5"/>
                </a:solidFill>
                <a:latin typeface="Arial"/>
                <a:ea typeface="Arial"/>
                <a:cs typeface="Arial"/>
              </a:defRPr>
            </a:lvl1pPr>
            <a:lvl2pPr algn="ctr">
              <a:buNone/>
              <a:defRPr sz="2850" b="1">
                <a:solidFill>
                  <a:srgbClr val="53DDD5"/>
                </a:solidFill>
                <a:latin typeface="Arial"/>
                <a:ea typeface="Arial"/>
                <a:cs typeface="Arial"/>
              </a:defRPr>
            </a:lvl2pPr>
            <a:lvl3pPr algn="ctr">
              <a:buNone/>
              <a:defRPr sz="2850" b="1">
                <a:solidFill>
                  <a:srgbClr val="53DDD5"/>
                </a:solidFill>
                <a:latin typeface="Arial"/>
                <a:ea typeface="Arial"/>
                <a:cs typeface="Arial"/>
              </a:defRPr>
            </a:lvl3pPr>
            <a:lvl4pPr algn="ctr">
              <a:buNone/>
              <a:defRPr sz="2850" b="1">
                <a:solidFill>
                  <a:srgbClr val="53DDD5"/>
                </a:solidFill>
                <a:latin typeface="Arial"/>
                <a:ea typeface="Arial"/>
                <a:cs typeface="Arial"/>
              </a:defRPr>
            </a:lvl4pPr>
            <a:lvl5pPr algn="ctr">
              <a:buNone/>
              <a:defRPr sz="2850" b="1">
                <a:solidFill>
                  <a:srgbClr val="53DDD5"/>
                </a:solidFill>
                <a:latin typeface="Arial"/>
                <a:ea typeface="Arial"/>
                <a:cs typeface="Arial"/>
              </a:defRPr>
            </a:lvl5pPr>
            <a:lvl6pPr algn="ctr">
              <a:buNone/>
              <a:defRPr sz="2850" b="1">
                <a:solidFill>
                  <a:srgbClr val="53DDD5"/>
                </a:solidFill>
                <a:latin typeface="Arial"/>
                <a:ea typeface="Arial"/>
                <a:cs typeface="Arial"/>
              </a:defRPr>
            </a:lvl6pPr>
            <a:lvl7pPr algn="ctr">
              <a:buNone/>
              <a:defRPr sz="2850" b="1">
                <a:solidFill>
                  <a:srgbClr val="53DDD5"/>
                </a:solidFill>
                <a:latin typeface="Arial"/>
                <a:ea typeface="Arial"/>
                <a:cs typeface="Arial"/>
              </a:defRPr>
            </a:lvl7pPr>
            <a:lvl8pPr algn="ctr">
              <a:buNone/>
              <a:defRPr sz="2850" b="1">
                <a:solidFill>
                  <a:srgbClr val="53DDD5"/>
                </a:solidFill>
                <a:latin typeface="Arial"/>
                <a:ea typeface="Arial"/>
                <a:cs typeface="Arial"/>
              </a:defRPr>
            </a:lvl8pPr>
            <a:lvl9pPr algn="ctr">
              <a:buNone/>
              <a:defRPr sz="2850" b="1">
                <a:solidFill>
                  <a:srgbClr val="53DDD5"/>
                </a:solidFill>
                <a:latin typeface="Arial"/>
                <a:ea typeface="Arial"/>
                <a:cs typeface="Arial"/>
              </a:defRPr>
            </a:lvl9pPr>
          </a:lstStyle>
          <a:p xmlns:a="http://schemas.openxmlformats.org/drawingml/2006/main">
            <a:pPr algn="ctr">
              <a:buNone/>
              <a:defRPr sz="2850" b="1">
                <a:solidFill>
                  <a:srgbClr val="53DDD5"/>
                </a:solidFill>
                <a:latin typeface="Arial"/>
                <a:ea typeface="Arial"/>
                <a:cs typeface="Arial"/>
              </a:defRPr>
            </a:pPr>
            <a:r>
              <a:rPr sz="2850" b="1">
                <a:solidFill>
                  <a:srgbClr val="53DDD5"/>
                </a:solidFill>
                <a:latin typeface="Arial"/>
                <a:ea typeface="Arial"/>
                <a:cs typeface="Arial"/>
              </a:rPr>
              <a:t/>
            </a:r>
          </a:p>
        </p:txBody>
      </p:sp>
      <p:sp>
        <p:nvSpPr>
          <p:cNvPr id="13" name="hebrew-word-11">
            <a:extLst xmlns:a="http://schemas.openxmlformats.org/drawingml/2006/main">
              <a:ext uri="{FF2B5EF4-FFF2-40B4-BE49-F238E27FC236}">
                <a16:creationId xmlns:a16="http://schemas.microsoft.com/office/drawing/2014/main" id="{73F1569A-7086-48E5-B509-5638C6CED6C0}"/>
              </a:ext>
            </a:extLst>
          </p:cNvPr>
          <p:cNvSpPr>
            <a:spLocks xmlns:a="http://schemas.openxmlformats.org/drawingml/2006/main" noGrp="1"/>
          </p:cNvSpPr>
          <p:nvPr/>
        </p:nvSpPr>
        <p:spPr>
          <a:xfrm xmlns:a="http://schemas.openxmlformats.org/drawingml/2006/main">
            <a:off x="10812875" y="3095625"/>
            <a:ext cx="798100"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4" name="hebrew-word-12">
            <a:extLst xmlns:a="http://schemas.openxmlformats.org/drawingml/2006/main">
              <a:ext uri="{FF2B5EF4-FFF2-40B4-BE49-F238E27FC236}">
                <a16:creationId xmlns:a16="http://schemas.microsoft.com/office/drawing/2014/main" id="{2797C95C-C760-4201-B3EE-79BAE238254A}"/>
              </a:ext>
            </a:extLst>
          </p:cNvPr>
          <p:cNvSpPr>
            <a:spLocks xmlns:a="http://schemas.openxmlformats.org/drawingml/2006/main" noGrp="1"/>
          </p:cNvSpPr>
          <p:nvPr/>
        </p:nvSpPr>
        <p:spPr>
          <a:xfrm xmlns:a="http://schemas.openxmlformats.org/drawingml/2006/main">
            <a:off x="10458069" y="3095625"/>
            <a:ext cx="329946"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5" name="hebrew-word-13">
            <a:extLst xmlns:a="http://schemas.openxmlformats.org/drawingml/2006/main">
              <a:ext uri="{FF2B5EF4-FFF2-40B4-BE49-F238E27FC236}">
                <a16:creationId xmlns:a16="http://schemas.microsoft.com/office/drawing/2014/main" id="{BE3EE746-584F-4EC7-AA7E-8A5F65B15A9C}"/>
              </a:ext>
            </a:extLst>
          </p:cNvPr>
          <p:cNvSpPr>
            <a:spLocks xmlns:a="http://schemas.openxmlformats.org/drawingml/2006/main" noGrp="1"/>
          </p:cNvSpPr>
          <p:nvPr/>
        </p:nvSpPr>
        <p:spPr>
          <a:xfrm xmlns:a="http://schemas.openxmlformats.org/drawingml/2006/main">
            <a:off x="10030492" y="3095625"/>
            <a:ext cx="402717"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6" name="hebrew-word-14">
            <a:extLst xmlns:a="http://schemas.openxmlformats.org/drawingml/2006/main">
              <a:ext uri="{FF2B5EF4-FFF2-40B4-BE49-F238E27FC236}">
                <a16:creationId xmlns:a16="http://schemas.microsoft.com/office/drawing/2014/main" id="{98683325-3862-4D60-935A-07BF45B6906F}"/>
              </a:ext>
            </a:extLst>
          </p:cNvPr>
          <p:cNvSpPr>
            <a:spLocks xmlns:a="http://schemas.openxmlformats.org/drawingml/2006/main" noGrp="1"/>
          </p:cNvSpPr>
          <p:nvPr/>
        </p:nvSpPr>
        <p:spPr>
          <a:xfrm xmlns:a="http://schemas.openxmlformats.org/drawingml/2006/main">
            <a:off x="9222391" y="3095625"/>
            <a:ext cx="783241"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7" name="hebrew-word-15">
            <a:extLst xmlns:a="http://schemas.openxmlformats.org/drawingml/2006/main">
              <a:ext uri="{FF2B5EF4-FFF2-40B4-BE49-F238E27FC236}">
                <a16:creationId xmlns:a16="http://schemas.microsoft.com/office/drawing/2014/main" id="{4F5162CA-FA05-4D51-AF4B-546470129E1D}"/>
              </a:ext>
            </a:extLst>
          </p:cNvPr>
          <p:cNvSpPr>
            <a:spLocks xmlns:a="http://schemas.openxmlformats.org/drawingml/2006/main" noGrp="1"/>
          </p:cNvSpPr>
          <p:nvPr/>
        </p:nvSpPr>
        <p:spPr>
          <a:xfrm xmlns:a="http://schemas.openxmlformats.org/drawingml/2006/main">
            <a:off x="8179594" y="3095625"/>
            <a:ext cx="1017937"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8" name="hebrew-word-16">
            <a:extLst xmlns:a="http://schemas.openxmlformats.org/drawingml/2006/main">
              <a:ext uri="{FF2B5EF4-FFF2-40B4-BE49-F238E27FC236}">
                <a16:creationId xmlns:a16="http://schemas.microsoft.com/office/drawing/2014/main" id="{9485B338-DDB0-41B7-81EA-AA575F2598DD}"/>
              </a:ext>
            </a:extLst>
          </p:cNvPr>
          <p:cNvSpPr>
            <a:spLocks xmlns:a="http://schemas.openxmlformats.org/drawingml/2006/main" noGrp="1"/>
          </p:cNvSpPr>
          <p:nvPr/>
        </p:nvSpPr>
        <p:spPr>
          <a:xfrm xmlns:a="http://schemas.openxmlformats.org/drawingml/2006/main">
            <a:off x="10487025" y="3485388"/>
            <a:ext cx="1123950"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9" name="hebrew-word-17">
            <a:extLst xmlns:a="http://schemas.openxmlformats.org/drawingml/2006/main">
              <a:ext uri="{FF2B5EF4-FFF2-40B4-BE49-F238E27FC236}">
                <a16:creationId xmlns:a16="http://schemas.microsoft.com/office/drawing/2014/main" id="{9F2027FE-0AC7-468D-9F66-5C287E573019}"/>
              </a:ext>
            </a:extLst>
          </p:cNvPr>
          <p:cNvSpPr>
            <a:spLocks xmlns:a="http://schemas.openxmlformats.org/drawingml/2006/main" noGrp="1"/>
          </p:cNvSpPr>
          <p:nvPr/>
        </p:nvSpPr>
        <p:spPr>
          <a:xfrm xmlns:a="http://schemas.openxmlformats.org/drawingml/2006/main">
            <a:off x="9550622" y="3485388"/>
            <a:ext cx="911542"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0" name="hebrew-word-18">
            <a:extLst xmlns:a="http://schemas.openxmlformats.org/drawingml/2006/main">
              <a:ext uri="{FF2B5EF4-FFF2-40B4-BE49-F238E27FC236}">
                <a16:creationId xmlns:a16="http://schemas.microsoft.com/office/drawing/2014/main" id="{4BF214F9-F5E7-491C-AF04-879C1657862F}"/>
              </a:ext>
            </a:extLst>
          </p:cNvPr>
          <p:cNvSpPr>
            <a:spLocks xmlns:a="http://schemas.openxmlformats.org/drawingml/2006/main" noGrp="1"/>
          </p:cNvSpPr>
          <p:nvPr/>
        </p:nvSpPr>
        <p:spPr>
          <a:xfrm xmlns:a="http://schemas.openxmlformats.org/drawingml/2006/main">
            <a:off x="9162955" y="3485388"/>
            <a:ext cx="362807"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1" name="hebrew-word-19">
            <a:extLst xmlns:a="http://schemas.openxmlformats.org/drawingml/2006/main">
              <a:ext uri="{FF2B5EF4-FFF2-40B4-BE49-F238E27FC236}">
                <a16:creationId xmlns:a16="http://schemas.microsoft.com/office/drawing/2014/main" id="{A18CF539-CF56-4C9B-9DD0-FFBDADEC3F53}"/>
              </a:ext>
            </a:extLst>
          </p:cNvPr>
          <p:cNvSpPr>
            <a:spLocks xmlns:a="http://schemas.openxmlformats.org/drawingml/2006/main" noGrp="1"/>
          </p:cNvSpPr>
          <p:nvPr/>
        </p:nvSpPr>
        <p:spPr>
          <a:xfrm xmlns:a="http://schemas.openxmlformats.org/drawingml/2006/main">
            <a:off x="8371999" y="3485388"/>
            <a:ext cx="766096"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2" name="hebrew-word-20">
            <a:extLst xmlns:a="http://schemas.openxmlformats.org/drawingml/2006/main">
              <a:ext uri="{FF2B5EF4-FFF2-40B4-BE49-F238E27FC236}">
                <a16:creationId xmlns:a16="http://schemas.microsoft.com/office/drawing/2014/main" id="{6CCB4B58-780B-4C74-8BA7-1AF9CE81674F}"/>
              </a:ext>
            </a:extLst>
          </p:cNvPr>
          <p:cNvSpPr>
            <a:spLocks xmlns:a="http://schemas.openxmlformats.org/drawingml/2006/main" noGrp="1"/>
          </p:cNvSpPr>
          <p:nvPr/>
        </p:nvSpPr>
        <p:spPr>
          <a:xfrm xmlns:a="http://schemas.openxmlformats.org/drawingml/2006/main">
            <a:off x="7329202" y="3485388"/>
            <a:ext cx="1017937"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3" name="hebrew-word-21">
            <a:extLst xmlns:a="http://schemas.openxmlformats.org/drawingml/2006/main">
              <a:ext uri="{FF2B5EF4-FFF2-40B4-BE49-F238E27FC236}">
                <a16:creationId xmlns:a16="http://schemas.microsoft.com/office/drawing/2014/main" id="{9F249406-F7FC-422D-A04B-AE3ABB70C314}"/>
              </a:ext>
            </a:extLst>
          </p:cNvPr>
          <p:cNvSpPr>
            <a:spLocks xmlns:a="http://schemas.openxmlformats.org/drawingml/2006/main" noGrp="1"/>
          </p:cNvSpPr>
          <p:nvPr/>
        </p:nvSpPr>
        <p:spPr>
          <a:xfrm xmlns:a="http://schemas.openxmlformats.org/drawingml/2006/main">
            <a:off x="11111484" y="3875151"/>
            <a:ext cx="499491"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4" name="hebrew-word-22">
            <a:extLst xmlns:a="http://schemas.openxmlformats.org/drawingml/2006/main">
              <a:ext uri="{FF2B5EF4-FFF2-40B4-BE49-F238E27FC236}">
                <a16:creationId xmlns:a16="http://schemas.microsoft.com/office/drawing/2014/main" id="{7FAA0178-877A-49F1-94C1-0233D1E013B5}"/>
              </a:ext>
            </a:extLst>
          </p:cNvPr>
          <p:cNvSpPr>
            <a:spLocks xmlns:a="http://schemas.openxmlformats.org/drawingml/2006/main" noGrp="1"/>
          </p:cNvSpPr>
          <p:nvPr/>
        </p:nvSpPr>
        <p:spPr>
          <a:xfrm xmlns:a="http://schemas.openxmlformats.org/drawingml/2006/main">
            <a:off x="10309479" y="3875151"/>
            <a:ext cx="777145"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5" name="hebrew-word-23">
            <a:extLst xmlns:a="http://schemas.openxmlformats.org/drawingml/2006/main">
              <a:ext uri="{FF2B5EF4-FFF2-40B4-BE49-F238E27FC236}">
                <a16:creationId xmlns:a16="http://schemas.microsoft.com/office/drawing/2014/main" id="{12D0A7C2-DC76-4090-9AFB-D5239BF276FB}"/>
              </a:ext>
            </a:extLst>
          </p:cNvPr>
          <p:cNvSpPr>
            <a:spLocks xmlns:a="http://schemas.openxmlformats.org/drawingml/2006/main" noGrp="1"/>
          </p:cNvSpPr>
          <p:nvPr/>
        </p:nvSpPr>
        <p:spPr>
          <a:xfrm xmlns:a="http://schemas.openxmlformats.org/drawingml/2006/main">
            <a:off x="9383459" y="3875151"/>
            <a:ext cx="901160"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6" name="hebrew-word-24">
            <a:extLst xmlns:a="http://schemas.openxmlformats.org/drawingml/2006/main">
              <a:ext uri="{FF2B5EF4-FFF2-40B4-BE49-F238E27FC236}">
                <a16:creationId xmlns:a16="http://schemas.microsoft.com/office/drawing/2014/main" id="{7374F6A3-8680-4EF3-B07C-DC1E3A7AD316}"/>
              </a:ext>
            </a:extLst>
          </p:cNvPr>
          <p:cNvSpPr>
            <a:spLocks xmlns:a="http://schemas.openxmlformats.org/drawingml/2006/main" noGrp="1"/>
          </p:cNvSpPr>
          <p:nvPr/>
        </p:nvSpPr>
        <p:spPr>
          <a:xfrm xmlns:a="http://schemas.openxmlformats.org/drawingml/2006/main">
            <a:off x="9008459" y="3875151"/>
            <a:ext cx="350139"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7" name="hebrew-word-25">
            <a:extLst xmlns:a="http://schemas.openxmlformats.org/drawingml/2006/main">
              <a:ext uri="{FF2B5EF4-FFF2-40B4-BE49-F238E27FC236}">
                <a16:creationId xmlns:a16="http://schemas.microsoft.com/office/drawing/2014/main" id="{16F016C8-1BCD-4EFD-ACCA-1475E32C8A3E}"/>
              </a:ext>
            </a:extLst>
          </p:cNvPr>
          <p:cNvSpPr>
            <a:spLocks xmlns:a="http://schemas.openxmlformats.org/drawingml/2006/main" noGrp="1"/>
          </p:cNvSpPr>
          <p:nvPr/>
        </p:nvSpPr>
        <p:spPr>
          <a:xfrm xmlns:a="http://schemas.openxmlformats.org/drawingml/2006/main">
            <a:off x="8251222" y="3875151"/>
            <a:ext cx="732377"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8" name="hebrew-word-26">
            <a:extLst xmlns:a="http://schemas.openxmlformats.org/drawingml/2006/main">
              <a:ext uri="{FF2B5EF4-FFF2-40B4-BE49-F238E27FC236}">
                <a16:creationId xmlns:a16="http://schemas.microsoft.com/office/drawing/2014/main" id="{3D916A0F-8201-4E27-AE0C-AC95A002C786}"/>
              </a:ext>
            </a:extLst>
          </p:cNvPr>
          <p:cNvSpPr>
            <a:spLocks xmlns:a="http://schemas.openxmlformats.org/drawingml/2006/main" noGrp="1"/>
          </p:cNvSpPr>
          <p:nvPr/>
        </p:nvSpPr>
        <p:spPr>
          <a:xfrm xmlns:a="http://schemas.openxmlformats.org/drawingml/2006/main">
            <a:off x="10796492" y="5038725"/>
            <a:ext cx="814483"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29" name="hebrew-word-27">
            <a:extLst xmlns:a="http://schemas.openxmlformats.org/drawingml/2006/main">
              <a:ext uri="{FF2B5EF4-FFF2-40B4-BE49-F238E27FC236}">
                <a16:creationId xmlns:a16="http://schemas.microsoft.com/office/drawing/2014/main" id="{1EC0A0B8-46F4-423B-B205-AA12A0ABD5CC}"/>
              </a:ext>
            </a:extLst>
          </p:cNvPr>
          <p:cNvSpPr>
            <a:spLocks xmlns:a="http://schemas.openxmlformats.org/drawingml/2006/main" noGrp="1"/>
          </p:cNvSpPr>
          <p:nvPr/>
        </p:nvSpPr>
        <p:spPr>
          <a:xfrm xmlns:a="http://schemas.openxmlformats.org/drawingml/2006/main">
            <a:off x="10382821" y="5038725"/>
            <a:ext cx="394049"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0" name="hebrew-word-28">
            <a:extLst xmlns:a="http://schemas.openxmlformats.org/drawingml/2006/main">
              <a:ext uri="{FF2B5EF4-FFF2-40B4-BE49-F238E27FC236}">
                <a16:creationId xmlns:a16="http://schemas.microsoft.com/office/drawing/2014/main" id="{C5C155C1-BA45-4529-BBC4-E3BAF9C866AF}"/>
              </a:ext>
            </a:extLst>
          </p:cNvPr>
          <p:cNvSpPr>
            <a:spLocks xmlns:a="http://schemas.openxmlformats.org/drawingml/2006/main" noGrp="1"/>
          </p:cNvSpPr>
          <p:nvPr/>
        </p:nvSpPr>
        <p:spPr>
          <a:xfrm xmlns:a="http://schemas.openxmlformats.org/drawingml/2006/main">
            <a:off x="9729597" y="5038725"/>
            <a:ext cx="633603"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1" name="hebrew-word-29">
            <a:extLst xmlns:a="http://schemas.openxmlformats.org/drawingml/2006/main">
              <a:ext uri="{FF2B5EF4-FFF2-40B4-BE49-F238E27FC236}">
                <a16:creationId xmlns:a16="http://schemas.microsoft.com/office/drawing/2014/main" id="{713C7C3B-F2EA-4ADD-AFE5-790CA39BD8C4}"/>
              </a:ext>
            </a:extLst>
          </p:cNvPr>
          <p:cNvSpPr>
            <a:spLocks xmlns:a="http://schemas.openxmlformats.org/drawingml/2006/main" noGrp="1"/>
          </p:cNvSpPr>
          <p:nvPr/>
        </p:nvSpPr>
        <p:spPr>
          <a:xfrm xmlns:a="http://schemas.openxmlformats.org/drawingml/2006/main">
            <a:off x="8628983" y="5038725"/>
            <a:ext cx="1080992"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2" name="hebrew-word-30">
            <a:extLst xmlns:a="http://schemas.openxmlformats.org/drawingml/2006/main">
              <a:ext uri="{FF2B5EF4-FFF2-40B4-BE49-F238E27FC236}">
                <a16:creationId xmlns:a16="http://schemas.microsoft.com/office/drawing/2014/main" id="{2EF94262-417B-45FF-B3E8-CDB6BE5C5E2A}"/>
              </a:ext>
            </a:extLst>
          </p:cNvPr>
          <p:cNvSpPr>
            <a:spLocks xmlns:a="http://schemas.openxmlformats.org/drawingml/2006/main" noGrp="1"/>
          </p:cNvSpPr>
          <p:nvPr/>
        </p:nvSpPr>
        <p:spPr>
          <a:xfrm xmlns:a="http://schemas.openxmlformats.org/drawingml/2006/main">
            <a:off x="11220831" y="5403342"/>
            <a:ext cx="390144"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3" name="hebrew-word-31">
            <a:extLst xmlns:a="http://schemas.openxmlformats.org/drawingml/2006/main">
              <a:ext uri="{FF2B5EF4-FFF2-40B4-BE49-F238E27FC236}">
                <a16:creationId xmlns:a16="http://schemas.microsoft.com/office/drawing/2014/main" id="{208B9E32-3867-493B-A1AC-9AA4D30C75CB}"/>
              </a:ext>
            </a:extLst>
          </p:cNvPr>
          <p:cNvSpPr>
            <a:spLocks xmlns:a="http://schemas.openxmlformats.org/drawingml/2006/main" noGrp="1"/>
          </p:cNvSpPr>
          <p:nvPr/>
        </p:nvSpPr>
        <p:spPr>
          <a:xfrm xmlns:a="http://schemas.openxmlformats.org/drawingml/2006/main">
            <a:off x="10489120" y="5403342"/>
            <a:ext cx="712089"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4" name="hebrew-word-32">
            <a:extLst xmlns:a="http://schemas.openxmlformats.org/drawingml/2006/main">
              <a:ext uri="{FF2B5EF4-FFF2-40B4-BE49-F238E27FC236}">
                <a16:creationId xmlns:a16="http://schemas.microsoft.com/office/drawing/2014/main" id="{D82572F6-D80D-4F44-B43C-B90B5A5F3945}"/>
              </a:ext>
            </a:extLst>
          </p:cNvPr>
          <p:cNvSpPr>
            <a:spLocks xmlns:a="http://schemas.openxmlformats.org/drawingml/2006/main" noGrp="1"/>
          </p:cNvSpPr>
          <p:nvPr/>
        </p:nvSpPr>
        <p:spPr>
          <a:xfrm xmlns:a="http://schemas.openxmlformats.org/drawingml/2006/main">
            <a:off x="9279350" y="5403342"/>
            <a:ext cx="1190149"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5" name="hebrew-word-33">
            <a:extLst xmlns:a="http://schemas.openxmlformats.org/drawingml/2006/main">
              <a:ext uri="{FF2B5EF4-FFF2-40B4-BE49-F238E27FC236}">
                <a16:creationId xmlns:a16="http://schemas.microsoft.com/office/drawing/2014/main" id="{1DC980DC-53AA-4A22-9258-473B14909AB2}"/>
              </a:ext>
            </a:extLst>
          </p:cNvPr>
          <p:cNvSpPr>
            <a:spLocks xmlns:a="http://schemas.openxmlformats.org/drawingml/2006/main" noGrp="1"/>
          </p:cNvSpPr>
          <p:nvPr/>
        </p:nvSpPr>
        <p:spPr>
          <a:xfrm xmlns:a="http://schemas.openxmlformats.org/drawingml/2006/main">
            <a:off x="8783003" y="5403342"/>
            <a:ext cx="476726"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7" name="English text">
            <a:extLst xmlns:a="http://schemas.openxmlformats.org/drawingml/2006/main">
              <a:ext uri="{FF2B5EF4-FFF2-40B4-BE49-F238E27FC236}">
                <a16:creationId xmlns:a16="http://schemas.microsoft.com/office/drawing/2014/main" id="{A5DBEB3C-52DB-42E4-96A2-437E1BE0FF25}"/>
              </a:ext>
            </a:extLst>
          </p:cNvPr>
          <p:cNvSpPr>
            <a:spLocks xmlns:a="http://schemas.openxmlformats.org/drawingml/2006/main" noGrp="1"/>
          </p:cNvSpPr>
          <p:nvPr/>
        </p:nvSpPr>
        <p:spPr>
          <a:xfrm xmlns:a="http://schemas.openxmlformats.org/drawingml/2006/main">
            <a:off x="609600" y="4095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3375" b="1">
                <a:solidFill>
                  <a:srgbClr val="F5FCFF"/>
                </a:solidFill>
                <a:latin typeface="Segoe UI"/>
                <a:ea typeface="Segoe UI"/>
                <a:cs typeface="Segoe UI"/>
              </a:defRPr>
            </a:defPPr>
            <a:lvl1pPr algn="l">
              <a:buNone/>
              <a:defRPr sz="3375" b="1">
                <a:solidFill>
                  <a:srgbClr val="F5FCFF"/>
                </a:solidFill>
                <a:latin typeface="Arial"/>
                <a:ea typeface="Arial"/>
                <a:cs typeface="Arial"/>
              </a:defRPr>
            </a:lvl1pPr>
            <a:lvl2pPr algn="l">
              <a:buNone/>
              <a:defRPr sz="3375" b="1">
                <a:solidFill>
                  <a:srgbClr val="F5FCFF"/>
                </a:solidFill>
                <a:latin typeface="Arial"/>
                <a:ea typeface="Arial"/>
                <a:cs typeface="Arial"/>
              </a:defRPr>
            </a:lvl2pPr>
            <a:lvl3pPr algn="l">
              <a:buNone/>
              <a:defRPr sz="3375" b="1">
                <a:solidFill>
                  <a:srgbClr val="F5FCFF"/>
                </a:solidFill>
                <a:latin typeface="Arial"/>
                <a:ea typeface="Arial"/>
                <a:cs typeface="Arial"/>
              </a:defRPr>
            </a:lvl3pPr>
            <a:lvl4pPr algn="l">
              <a:buNone/>
              <a:defRPr sz="3375" b="1">
                <a:solidFill>
                  <a:srgbClr val="F5FCFF"/>
                </a:solidFill>
                <a:latin typeface="Arial"/>
                <a:ea typeface="Arial"/>
                <a:cs typeface="Arial"/>
              </a:defRPr>
            </a:lvl4pPr>
            <a:lvl5pPr algn="l">
              <a:buNone/>
              <a:defRPr sz="3375" b="1">
                <a:solidFill>
                  <a:srgbClr val="F5FCFF"/>
                </a:solidFill>
                <a:latin typeface="Arial"/>
                <a:ea typeface="Arial"/>
                <a:cs typeface="Arial"/>
              </a:defRPr>
            </a:lvl5pPr>
            <a:lvl6pPr algn="l">
              <a:buNone/>
              <a:defRPr sz="3375" b="1">
                <a:solidFill>
                  <a:srgbClr val="F5FCFF"/>
                </a:solidFill>
                <a:latin typeface="Arial"/>
                <a:ea typeface="Arial"/>
                <a:cs typeface="Arial"/>
              </a:defRPr>
            </a:lvl6pPr>
            <a:lvl7pPr algn="l">
              <a:buNone/>
              <a:defRPr sz="3375" b="1">
                <a:solidFill>
                  <a:srgbClr val="F5FCFF"/>
                </a:solidFill>
                <a:latin typeface="Arial"/>
                <a:ea typeface="Arial"/>
                <a:cs typeface="Arial"/>
              </a:defRPr>
            </a:lvl7pPr>
            <a:lvl8pPr algn="l">
              <a:buNone/>
              <a:defRPr sz="3375" b="1">
                <a:solidFill>
                  <a:srgbClr val="F5FCFF"/>
                </a:solidFill>
                <a:latin typeface="Arial"/>
                <a:ea typeface="Arial"/>
                <a:cs typeface="Arial"/>
              </a:defRPr>
            </a:lvl8pPr>
            <a:lvl9pPr algn="l">
              <a:buNone/>
              <a:defRPr sz="3375" b="1">
                <a:solidFill>
                  <a:srgbClr val="F5FCFF"/>
                </a:solidFill>
                <a:latin typeface="Arial"/>
                <a:ea typeface="Arial"/>
                <a:cs typeface="Arial"/>
              </a:defRPr>
            </a:lvl9pPr>
          </a:lstStyle>
          <a:p xmlns:a="http://schemas.openxmlformats.org/drawingml/2006/main">
            <a:pPr algn="l">
              <a:buNone/>
              <a:defRPr sz="3375" b="1">
                <a:solidFill>
                  <a:srgbClr val="F5FCFF"/>
                </a:solidFill>
                <a:latin typeface="Segoe UI"/>
                <a:ea typeface="Segoe UI"/>
                <a:cs typeface="Segoe UI"/>
              </a:defRPr>
            </a:pPr>
            <a:r>
              <a:rPr sz="3375" b="1">
                <a:solidFill>
                  <a:srgbClr val="F5FCFF"/>
                </a:solidFill>
                <a:latin typeface="Segoe UI"/>
                <a:ea typeface="Segoe UI"/>
                <a:cs typeface="Segoe UI"/>
              </a:rPr>
              <a:t>Matching names to instruments</a:t>
            </a:r>
          </a:p>
        </p:txBody>
      </p:sp>
      <p:sp>
        <p:nvSpPr>
          <p:cNvPr id="38" name="English text">
            <a:extLst xmlns:a="http://schemas.openxmlformats.org/drawingml/2006/main">
              <a:ext uri="{FF2B5EF4-FFF2-40B4-BE49-F238E27FC236}">
                <a16:creationId xmlns:a16="http://schemas.microsoft.com/office/drawing/2014/main" id="{0BC88BA4-9485-423F-9A6E-BBEB7B5675F3}"/>
              </a:ext>
            </a:extLst>
          </p:cNvPr>
          <p:cNvSpPr>
            <a:spLocks xmlns:a="http://schemas.openxmlformats.org/drawingml/2006/main" noGrp="1"/>
          </p:cNvSpPr>
          <p:nvPr/>
        </p:nvSpPr>
        <p:spPr>
          <a:xfrm xmlns:a="http://schemas.openxmlformats.org/drawingml/2006/main">
            <a:off x="609600" y="63912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53DDD5"/>
                </a:solidFill>
                <a:latin typeface="Segoe UI"/>
                <a:ea typeface="Segoe UI"/>
                <a:cs typeface="Segoe UI"/>
              </a:defRPr>
            </a:defPPr>
            <a:lvl1pPr algn="l">
              <a:buNone/>
              <a:defRPr sz="1275" b="0">
                <a:solidFill>
                  <a:srgbClr val="53DDD5"/>
                </a:solidFill>
                <a:latin typeface="Arial"/>
                <a:ea typeface="Arial"/>
                <a:cs typeface="Arial"/>
              </a:defRPr>
            </a:lvl1pPr>
            <a:lvl2pPr algn="l">
              <a:buNone/>
              <a:defRPr sz="1275" b="0">
                <a:solidFill>
                  <a:srgbClr val="53DDD5"/>
                </a:solidFill>
                <a:latin typeface="Arial"/>
                <a:ea typeface="Arial"/>
                <a:cs typeface="Arial"/>
              </a:defRPr>
            </a:lvl2pPr>
            <a:lvl3pPr algn="l">
              <a:buNone/>
              <a:defRPr sz="1275" b="0">
                <a:solidFill>
                  <a:srgbClr val="53DDD5"/>
                </a:solidFill>
                <a:latin typeface="Arial"/>
                <a:ea typeface="Arial"/>
                <a:cs typeface="Arial"/>
              </a:defRPr>
            </a:lvl3pPr>
            <a:lvl4pPr algn="l">
              <a:buNone/>
              <a:defRPr sz="1275" b="0">
                <a:solidFill>
                  <a:srgbClr val="53DDD5"/>
                </a:solidFill>
                <a:latin typeface="Arial"/>
                <a:ea typeface="Arial"/>
                <a:cs typeface="Arial"/>
              </a:defRPr>
            </a:lvl4pPr>
            <a:lvl5pPr algn="l">
              <a:buNone/>
              <a:defRPr sz="1275" b="0">
                <a:solidFill>
                  <a:srgbClr val="53DDD5"/>
                </a:solidFill>
                <a:latin typeface="Arial"/>
                <a:ea typeface="Arial"/>
                <a:cs typeface="Arial"/>
              </a:defRPr>
            </a:lvl5pPr>
            <a:lvl6pPr algn="l">
              <a:buNone/>
              <a:defRPr sz="1275" b="0">
                <a:solidFill>
                  <a:srgbClr val="53DDD5"/>
                </a:solidFill>
                <a:latin typeface="Arial"/>
                <a:ea typeface="Arial"/>
                <a:cs typeface="Arial"/>
              </a:defRPr>
            </a:lvl6pPr>
            <a:lvl7pPr algn="l">
              <a:buNone/>
              <a:defRPr sz="1275" b="0">
                <a:solidFill>
                  <a:srgbClr val="53DDD5"/>
                </a:solidFill>
                <a:latin typeface="Arial"/>
                <a:ea typeface="Arial"/>
                <a:cs typeface="Arial"/>
              </a:defRPr>
            </a:lvl7pPr>
            <a:lvl8pPr algn="l">
              <a:buNone/>
              <a:defRPr sz="1275" b="0">
                <a:solidFill>
                  <a:srgbClr val="53DDD5"/>
                </a:solidFill>
                <a:latin typeface="Arial"/>
                <a:ea typeface="Arial"/>
                <a:cs typeface="Arial"/>
              </a:defRPr>
            </a:lvl8pPr>
            <a:lvl9pPr algn="l">
              <a:buNone/>
              <a:defRPr sz="1275" b="0">
                <a:solidFill>
                  <a:srgbClr val="53DDD5"/>
                </a:solidFill>
                <a:latin typeface="Arial"/>
                <a:ea typeface="Arial"/>
                <a:cs typeface="Arial"/>
              </a:defRPr>
            </a:lvl9pPr>
          </a:lstStyle>
          <a:p xmlns:a="http://schemas.openxmlformats.org/drawingml/2006/main">
            <a:pPr algn="l">
              <a:buNone/>
              <a:defRPr sz="1275" b="0">
                <a:solidFill>
                  <a:srgbClr val="53DDD5"/>
                </a:solidFill>
                <a:latin typeface="Segoe UI"/>
                <a:ea typeface="Segoe UI"/>
                <a:cs typeface="Segoe UI"/>
              </a:defRPr>
            </a:pPr>
            <a:r>
              <a:rPr sz="1275" b="0">
                <a:solidFill>
                  <a:srgbClr val="53DDD5"/>
                </a:solidFill>
                <a:latin typeface="Segoe UI"/>
                <a:ea typeface="Segoe UI"/>
                <a:cs typeface="Segoe UI"/>
              </a:rPr>
              <a:t>03</a:t>
            </a:r>
          </a:p>
        </p:txBody>
      </p:sp>
      <p:sp>
        <p:nvSpPr>
          <p:cNvPr id="39" name="English text">
            <a:extLst xmlns:a="http://schemas.openxmlformats.org/drawingml/2006/main">
              <a:ext uri="{FF2B5EF4-FFF2-40B4-BE49-F238E27FC236}">
                <a16:creationId xmlns:a16="http://schemas.microsoft.com/office/drawing/2014/main" id="{C0225920-A230-4B29-AA0F-C47D424FA7C4}"/>
              </a:ext>
            </a:extLst>
          </p:cNvPr>
          <p:cNvSpPr>
            <a:spLocks xmlns:a="http://schemas.openxmlformats.org/drawingml/2006/main" noGrp="1"/>
          </p:cNvSpPr>
          <p:nvPr/>
        </p:nvSpPr>
        <p:spPr>
          <a:xfrm xmlns:a="http://schemas.openxmlformats.org/drawingml/2006/main">
            <a:off x="4667250" y="1724025"/>
            <a:ext cx="69151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700" b="1">
                <a:solidFill>
                  <a:srgbClr val="53DDD5"/>
                </a:solidFill>
                <a:latin typeface="Segoe UI"/>
                <a:ea typeface="Segoe UI"/>
                <a:cs typeface="Segoe UI"/>
              </a:defRPr>
            </a:defPPr>
            <a:lvl1pPr algn="l">
              <a:buNone/>
              <a:defRPr sz="2700" b="1">
                <a:solidFill>
                  <a:srgbClr val="53DDD5"/>
                </a:solidFill>
                <a:latin typeface="Arial"/>
                <a:ea typeface="Arial"/>
                <a:cs typeface="Arial"/>
              </a:defRPr>
            </a:lvl1pPr>
            <a:lvl2pPr algn="l">
              <a:buNone/>
              <a:defRPr sz="2700" b="1">
                <a:solidFill>
                  <a:srgbClr val="53DDD5"/>
                </a:solidFill>
                <a:latin typeface="Arial"/>
                <a:ea typeface="Arial"/>
                <a:cs typeface="Arial"/>
              </a:defRPr>
            </a:lvl2pPr>
            <a:lvl3pPr algn="l">
              <a:buNone/>
              <a:defRPr sz="2700" b="1">
                <a:solidFill>
                  <a:srgbClr val="53DDD5"/>
                </a:solidFill>
                <a:latin typeface="Arial"/>
                <a:ea typeface="Arial"/>
                <a:cs typeface="Arial"/>
              </a:defRPr>
            </a:lvl3pPr>
            <a:lvl4pPr algn="l">
              <a:buNone/>
              <a:defRPr sz="2700" b="1">
                <a:solidFill>
                  <a:srgbClr val="53DDD5"/>
                </a:solidFill>
                <a:latin typeface="Arial"/>
                <a:ea typeface="Arial"/>
                <a:cs typeface="Arial"/>
              </a:defRPr>
            </a:lvl4pPr>
            <a:lvl5pPr algn="l">
              <a:buNone/>
              <a:defRPr sz="2700" b="1">
                <a:solidFill>
                  <a:srgbClr val="53DDD5"/>
                </a:solidFill>
                <a:latin typeface="Arial"/>
                <a:ea typeface="Arial"/>
                <a:cs typeface="Arial"/>
              </a:defRPr>
            </a:lvl5pPr>
            <a:lvl6pPr algn="l">
              <a:buNone/>
              <a:defRPr sz="2700" b="1">
                <a:solidFill>
                  <a:srgbClr val="53DDD5"/>
                </a:solidFill>
                <a:latin typeface="Arial"/>
                <a:ea typeface="Arial"/>
                <a:cs typeface="Arial"/>
              </a:defRPr>
            </a:lvl6pPr>
            <a:lvl7pPr algn="l">
              <a:buNone/>
              <a:defRPr sz="2700" b="1">
                <a:solidFill>
                  <a:srgbClr val="53DDD5"/>
                </a:solidFill>
                <a:latin typeface="Arial"/>
                <a:ea typeface="Arial"/>
                <a:cs typeface="Arial"/>
              </a:defRPr>
            </a:lvl7pPr>
            <a:lvl8pPr algn="l">
              <a:buNone/>
              <a:defRPr sz="2700" b="1">
                <a:solidFill>
                  <a:srgbClr val="53DDD5"/>
                </a:solidFill>
                <a:latin typeface="Arial"/>
                <a:ea typeface="Arial"/>
                <a:cs typeface="Arial"/>
              </a:defRPr>
            </a:lvl8pPr>
            <a:lvl9pPr algn="l">
              <a:buNone/>
              <a:defRPr sz="2700" b="1">
                <a:solidFill>
                  <a:srgbClr val="53DDD5"/>
                </a:solidFill>
                <a:latin typeface="Arial"/>
                <a:ea typeface="Arial"/>
                <a:cs typeface="Arial"/>
              </a:defRPr>
            </a:lvl9pPr>
          </a:lstStyle>
          <a:p xmlns:a="http://schemas.openxmlformats.org/drawingml/2006/main">
            <a:pPr algn="l">
              <a:buNone/>
              <a:defRPr sz="2700" b="1">
                <a:solidFill>
                  <a:srgbClr val="53DDD5"/>
                </a:solidFill>
                <a:latin typeface="Segoe UI"/>
                <a:ea typeface="Segoe UI"/>
                <a:cs typeface="Segoe UI"/>
              </a:defRPr>
            </a:pPr>
            <a:r>
              <a:rPr sz="2700" b="1">
                <a:solidFill>
                  <a:srgbClr val="53DDD5"/>
                </a:solidFill>
                <a:latin typeface="Segoe UI"/>
                <a:ea typeface="Segoe UI"/>
                <a:cs typeface="Segoe UI"/>
              </a:rPr>
              <a:t>A name becomes a recognisable tool</a:t>
            </a:r>
          </a:p>
        </p:txBody>
      </p:sp>
      <p:sp>
        <p:nvSpPr>
          <p:cNvPr id="40" name="English text">
            <a:extLst xmlns:a="http://schemas.openxmlformats.org/drawingml/2006/main">
              <a:ext uri="{FF2B5EF4-FFF2-40B4-BE49-F238E27FC236}">
                <a16:creationId xmlns:a16="http://schemas.microsoft.com/office/drawing/2014/main" id="{3A689A57-82D6-4A87-B273-01A8509AB1C3}"/>
              </a:ext>
            </a:extLst>
          </p:cNvPr>
          <p:cNvSpPr>
            <a:spLocks xmlns:a="http://schemas.openxmlformats.org/drawingml/2006/main" noGrp="1"/>
          </p:cNvSpPr>
          <p:nvPr/>
        </p:nvSpPr>
        <p:spPr>
          <a:xfrm xmlns:a="http://schemas.openxmlformats.org/drawingml/2006/main">
            <a:off x="4667250" y="3095625"/>
            <a:ext cx="69151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325" b="0">
                <a:solidFill>
                  <a:srgbClr val="F5FCFF"/>
                </a:solidFill>
                <a:latin typeface="Segoe UI"/>
                <a:ea typeface="Segoe UI"/>
                <a:cs typeface="Segoe UI"/>
              </a:defRPr>
            </a:defPPr>
            <a:lvl1pPr algn="l">
              <a:buNone/>
              <a:defRPr sz="2325" b="0">
                <a:solidFill>
                  <a:srgbClr val="F5FCFF"/>
                </a:solidFill>
                <a:latin typeface="Arial"/>
                <a:ea typeface="Arial"/>
                <a:cs typeface="Arial"/>
              </a:defRPr>
            </a:lvl1pPr>
            <a:lvl2pPr algn="l">
              <a:buNone/>
              <a:defRPr sz="2325" b="0">
                <a:solidFill>
                  <a:srgbClr val="F5FCFF"/>
                </a:solidFill>
                <a:latin typeface="Arial"/>
                <a:ea typeface="Arial"/>
                <a:cs typeface="Arial"/>
              </a:defRPr>
            </a:lvl2pPr>
            <a:lvl3pPr algn="l">
              <a:buNone/>
              <a:defRPr sz="2325" b="0">
                <a:solidFill>
                  <a:srgbClr val="F5FCFF"/>
                </a:solidFill>
                <a:latin typeface="Arial"/>
                <a:ea typeface="Arial"/>
                <a:cs typeface="Arial"/>
              </a:defRPr>
            </a:lvl3pPr>
            <a:lvl4pPr algn="l">
              <a:buNone/>
              <a:defRPr sz="2325" b="0">
                <a:solidFill>
                  <a:srgbClr val="F5FCFF"/>
                </a:solidFill>
                <a:latin typeface="Arial"/>
                <a:ea typeface="Arial"/>
                <a:cs typeface="Arial"/>
              </a:defRPr>
            </a:lvl4pPr>
            <a:lvl5pPr algn="l">
              <a:buNone/>
              <a:defRPr sz="2325" b="0">
                <a:solidFill>
                  <a:srgbClr val="F5FCFF"/>
                </a:solidFill>
                <a:latin typeface="Arial"/>
                <a:ea typeface="Arial"/>
                <a:cs typeface="Arial"/>
              </a:defRPr>
            </a:lvl5pPr>
            <a:lvl6pPr algn="l">
              <a:buNone/>
              <a:defRPr sz="2325" b="0">
                <a:solidFill>
                  <a:srgbClr val="F5FCFF"/>
                </a:solidFill>
                <a:latin typeface="Arial"/>
                <a:ea typeface="Arial"/>
                <a:cs typeface="Arial"/>
              </a:defRPr>
            </a:lvl6pPr>
            <a:lvl7pPr algn="l">
              <a:buNone/>
              <a:defRPr sz="2325" b="0">
                <a:solidFill>
                  <a:srgbClr val="F5FCFF"/>
                </a:solidFill>
                <a:latin typeface="Arial"/>
                <a:ea typeface="Arial"/>
                <a:cs typeface="Arial"/>
              </a:defRPr>
            </a:lvl7pPr>
            <a:lvl8pPr algn="l">
              <a:buNone/>
              <a:defRPr sz="2325" b="0">
                <a:solidFill>
                  <a:srgbClr val="F5FCFF"/>
                </a:solidFill>
                <a:latin typeface="Arial"/>
                <a:ea typeface="Arial"/>
                <a:cs typeface="Arial"/>
              </a:defRPr>
            </a:lvl8pPr>
            <a:lvl9pPr algn="l">
              <a:buNone/>
              <a:defRPr sz="2325" b="0">
                <a:solidFill>
                  <a:srgbClr val="F5FCFF"/>
                </a:solidFill>
                <a:latin typeface="Arial"/>
                <a:ea typeface="Arial"/>
                <a:cs typeface="Arial"/>
              </a:defRPr>
            </a:lvl9pPr>
          </a:lstStyle>
          <a:p xmlns:a="http://schemas.openxmlformats.org/drawingml/2006/main">
            <a:pPr algn="l">
              <a:buNone/>
              <a:defRPr sz="2325" b="0">
                <a:solidFill>
                  <a:srgbClr val="F5FCFF"/>
                </a:solidFill>
                <a:latin typeface="Segoe UI"/>
                <a:ea typeface="Segoe UI"/>
                <a:cs typeface="Segoe UI"/>
              </a:defRPr>
            </a:pPr>
            <a:r>
              <a:rPr sz="2325" b="0">
                <a:solidFill>
                  <a:srgbClr val="F5FCFF"/>
                </a:solidFill>
                <a:latin typeface="Segoe UI"/>
                <a:ea typeface="Segoe UI"/>
                <a:cs typeface="Segoe UI"/>
              </a:rPr>
              <a:t>Match each instrument to its label.</a:t>
            </a:r>
          </a:p>
          <a:p xmlns:a="http://schemas.openxmlformats.org/drawingml/2006/main">
            <a:pPr algn="l">
              <a:buNone/>
              <a:defRPr sz="2325" b="0">
                <a:solidFill>
                  <a:srgbClr val="F5FCFF"/>
                </a:solidFill>
                <a:latin typeface="Segoe UI"/>
                <a:ea typeface="Segoe UI"/>
                <a:cs typeface="Segoe UI"/>
              </a:defRPr>
            </a:pPr>
            <a:r>
              <a:rPr sz="2325" b="0">
                <a:solidFill>
                  <a:srgbClr val="F5FCFF"/>
                </a:solidFill>
                <a:latin typeface="Segoe UI"/>
                <a:ea typeface="Segoe UI"/>
                <a:cs typeface="Segoe UI"/>
              </a:rPr>
              <a:t>The exercise connects the professional</a:t>
            </a:r>
          </a:p>
          <a:p xmlns:a="http://schemas.openxmlformats.org/drawingml/2006/main">
            <a:pPr algn="l">
              <a:buNone/>
              <a:defRPr sz="2325" b="0">
                <a:solidFill>
                  <a:srgbClr val="F5FCFF"/>
                </a:solidFill>
                <a:latin typeface="Segoe UI"/>
                <a:ea typeface="Segoe UI"/>
                <a:cs typeface="Segoe UI"/>
              </a:defRPr>
            </a:pPr>
            <a:r>
              <a:rPr sz="2325" b="0">
                <a:solidFill>
                  <a:srgbClr val="F5FCFF"/>
                </a:solidFill>
                <a:latin typeface="Segoe UI"/>
                <a:ea typeface="Segoe UI"/>
                <a:cs typeface="Segoe UI"/>
              </a:rPr>
              <a:t>term with the shape on screen.</a:t>
            </a:r>
          </a:p>
        </p:txBody>
      </p:sp>
      <p:sp>
        <p:nvSpPr>
          <p:cNvPr id="41" name="English text">
            <a:extLst xmlns:a="http://schemas.openxmlformats.org/drawingml/2006/main">
              <a:ext uri="{FF2B5EF4-FFF2-40B4-BE49-F238E27FC236}">
                <a16:creationId xmlns:a16="http://schemas.microsoft.com/office/drawing/2014/main" id="{22AAA099-03D0-4550-B3D3-507822F18270}"/>
              </a:ext>
            </a:extLst>
          </p:cNvPr>
          <p:cNvSpPr>
            <a:spLocks xmlns:a="http://schemas.openxmlformats.org/drawingml/2006/main" noGrp="1"/>
          </p:cNvSpPr>
          <p:nvPr/>
        </p:nvSpPr>
        <p:spPr>
          <a:xfrm xmlns:a="http://schemas.openxmlformats.org/drawingml/2006/main">
            <a:off x="4667250" y="5038725"/>
            <a:ext cx="69151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175" b="0">
                <a:solidFill>
                  <a:srgbClr val="B6D2DC"/>
                </a:solidFill>
                <a:latin typeface="Segoe UI"/>
                <a:ea typeface="Segoe UI"/>
                <a:cs typeface="Segoe UI"/>
              </a:defRPr>
            </a:defPPr>
            <a:lvl1pPr algn="l">
              <a:buNone/>
              <a:defRPr sz="2175" b="0">
                <a:solidFill>
                  <a:srgbClr val="B6D2DC"/>
                </a:solidFill>
                <a:latin typeface="Arial"/>
                <a:ea typeface="Arial"/>
                <a:cs typeface="Arial"/>
              </a:defRPr>
            </a:lvl1pPr>
            <a:lvl2pPr algn="l">
              <a:buNone/>
              <a:defRPr sz="2175" b="0">
                <a:solidFill>
                  <a:srgbClr val="B6D2DC"/>
                </a:solidFill>
                <a:latin typeface="Arial"/>
                <a:ea typeface="Arial"/>
                <a:cs typeface="Arial"/>
              </a:defRPr>
            </a:lvl2pPr>
            <a:lvl3pPr algn="l">
              <a:buNone/>
              <a:defRPr sz="2175" b="0">
                <a:solidFill>
                  <a:srgbClr val="B6D2DC"/>
                </a:solidFill>
                <a:latin typeface="Arial"/>
                <a:ea typeface="Arial"/>
                <a:cs typeface="Arial"/>
              </a:defRPr>
            </a:lvl3pPr>
            <a:lvl4pPr algn="l">
              <a:buNone/>
              <a:defRPr sz="2175" b="0">
                <a:solidFill>
                  <a:srgbClr val="B6D2DC"/>
                </a:solidFill>
                <a:latin typeface="Arial"/>
                <a:ea typeface="Arial"/>
                <a:cs typeface="Arial"/>
              </a:defRPr>
            </a:lvl4pPr>
            <a:lvl5pPr algn="l">
              <a:buNone/>
              <a:defRPr sz="2175" b="0">
                <a:solidFill>
                  <a:srgbClr val="B6D2DC"/>
                </a:solidFill>
                <a:latin typeface="Arial"/>
                <a:ea typeface="Arial"/>
                <a:cs typeface="Arial"/>
              </a:defRPr>
            </a:lvl5pPr>
            <a:lvl6pPr algn="l">
              <a:buNone/>
              <a:defRPr sz="2175" b="0">
                <a:solidFill>
                  <a:srgbClr val="B6D2DC"/>
                </a:solidFill>
                <a:latin typeface="Arial"/>
                <a:ea typeface="Arial"/>
                <a:cs typeface="Arial"/>
              </a:defRPr>
            </a:lvl6pPr>
            <a:lvl7pPr algn="l">
              <a:buNone/>
              <a:defRPr sz="2175" b="0">
                <a:solidFill>
                  <a:srgbClr val="B6D2DC"/>
                </a:solidFill>
                <a:latin typeface="Arial"/>
                <a:ea typeface="Arial"/>
                <a:cs typeface="Arial"/>
              </a:defRPr>
            </a:lvl7pPr>
            <a:lvl8pPr algn="l">
              <a:buNone/>
              <a:defRPr sz="2175" b="0">
                <a:solidFill>
                  <a:srgbClr val="B6D2DC"/>
                </a:solidFill>
                <a:latin typeface="Arial"/>
                <a:ea typeface="Arial"/>
                <a:cs typeface="Arial"/>
              </a:defRPr>
            </a:lvl8pPr>
            <a:lvl9pPr algn="l">
              <a:buNone/>
              <a:defRPr sz="2175" b="0">
                <a:solidFill>
                  <a:srgbClr val="B6D2DC"/>
                </a:solidFill>
                <a:latin typeface="Arial"/>
                <a:ea typeface="Arial"/>
                <a:cs typeface="Arial"/>
              </a:defRPr>
            </a:lvl9pPr>
          </a:lstStyle>
          <a:p xmlns:a="http://schemas.openxmlformats.org/drawingml/2006/main">
            <a:pPr algn="l">
              <a:buNone/>
              <a:defRPr sz="2175" b="0">
                <a:solidFill>
                  <a:srgbClr val="B6D2DC"/>
                </a:solidFill>
                <a:latin typeface="Segoe UI"/>
                <a:ea typeface="Segoe UI"/>
                <a:cs typeface="Segoe UI"/>
              </a:defRPr>
            </a:pPr>
            <a:r>
              <a:rPr sz="2175" b="0">
                <a:solidFill>
                  <a:srgbClr val="B6D2DC"/>
                </a:solidFill>
                <a:latin typeface="Segoe UI"/>
                <a:ea typeface="Segoe UI"/>
                <a:cs typeface="Segoe UI"/>
              </a:rPr>
              <a:t>Choose a procedure and practise</a:t>
            </a:r>
          </a:p>
          <a:p xmlns:a="http://schemas.openxmlformats.org/drawingml/2006/main">
            <a:pPr algn="l">
              <a:buNone/>
              <a:defRPr sz="2175" b="0">
                <a:solidFill>
                  <a:srgbClr val="B6D2DC"/>
                </a:solidFill>
                <a:latin typeface="Segoe UI"/>
                <a:ea typeface="Segoe UI"/>
                <a:cs typeface="Segoe UI"/>
              </a:defRPr>
            </a:pPr>
            <a:r>
              <a:rPr sz="2175" b="0">
                <a:solidFill>
                  <a:srgbClr val="B6D2DC"/>
                </a:solidFill>
                <a:latin typeface="Segoe UI"/>
                <a:ea typeface="Segoe UI"/>
                <a:cs typeface="Segoe UI"/>
              </a:rPr>
              <a:t>with the instruments on its tray.</a:t>
            </a:r>
          </a:p>
        </p:txBody>
      </p:sp>
    </p:spTree>
    <p:extLst>
      <p:ext uri="{BB962C8B-B14F-4D97-AF65-F5344CB8AC3E}">
        <p14:creationId xmlns:p14="http://schemas.microsoft.com/office/powerpoint/2010/main" val="1178420748"/>
      </p:ext>
    </p:extLst>
  </p:cSld>
</p:sld>
</file>

<file path=ppt/slides/slide4.xml><?xml version="1.0" encoding="utf-8"?>
<p:sld xmlns:p="http://schemas.openxmlformats.org/presentationml/2006/main">
  <p:cSld>
    <p:bg>
      <p:bgPr>
        <a:solidFill xmlns:a="http://schemas.openxmlformats.org/drawingml/2006/main">
          <a:srgbClr val="061D2B"/>
        </a:solidFill>
      </p:bgPr>
    </p:bg>
    <p:spTree>
      <p:nvGrpSpPr>
        <p:cNvPr id="1" name=""/>
        <p:cNvGrpSpPr/>
        <p:nvPr/>
      </p:nvGrpSpPr>
      <p:grpSpPr>
        <a:xfrm xmlns:a="http://schemas.openxmlformats.org/drawingml/2006/main"/>
      </p:grpSpPr>
      <p:sp>
        <p:nvSpPr>
          <p:cNvPr id="31" name="hebrew-word-0">
            <a:extLst xmlns:a="http://schemas.openxmlformats.org/drawingml/2006/main">
              <a:ext uri="{FF2B5EF4-FFF2-40B4-BE49-F238E27FC236}">
                <a16:creationId xmlns:a16="http://schemas.microsoft.com/office/drawing/2014/main" id="{4AAABF08-E417-4425-B676-802BD6ED1E3D}"/>
              </a:ext>
            </a:extLst>
          </p:cNvPr>
          <p:cNvSpPr>
            <a:spLocks xmlns:a="http://schemas.openxmlformats.org/drawingml/2006/main" noGrp="1"/>
          </p:cNvSpPr>
          <p:nvPr/>
        </p:nvSpPr>
        <p:spPr>
          <a:xfrm xmlns:a="http://schemas.openxmlformats.org/drawingml/2006/main">
            <a:off x="10762488" y="409575"/>
            <a:ext cx="848487"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2" name="hebrew-word-1">
            <a:extLst xmlns:a="http://schemas.openxmlformats.org/drawingml/2006/main">
              <a:ext uri="{FF2B5EF4-FFF2-40B4-BE49-F238E27FC236}">
                <a16:creationId xmlns:a16="http://schemas.microsoft.com/office/drawing/2014/main" id="{8BD0B8E1-7643-44E2-AE6F-1245C8C0D359}"/>
              </a:ext>
            </a:extLst>
          </p:cNvPr>
          <p:cNvSpPr>
            <a:spLocks xmlns:a="http://schemas.openxmlformats.org/drawingml/2006/main" noGrp="1"/>
          </p:cNvSpPr>
          <p:nvPr/>
        </p:nvSpPr>
        <p:spPr>
          <a:xfrm xmlns:a="http://schemas.openxmlformats.org/drawingml/2006/main">
            <a:off x="10148697" y="409575"/>
            <a:ext cx="551878"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3" name="hebrew-word-2">
            <a:extLst xmlns:a="http://schemas.openxmlformats.org/drawingml/2006/main">
              <a:ext uri="{FF2B5EF4-FFF2-40B4-BE49-F238E27FC236}">
                <a16:creationId xmlns:a16="http://schemas.microsoft.com/office/drawing/2014/main" id="{BC5475BD-0F56-4261-936D-44E356CB8689}"/>
              </a:ext>
            </a:extLst>
          </p:cNvPr>
          <p:cNvSpPr>
            <a:spLocks xmlns:a="http://schemas.openxmlformats.org/drawingml/2006/main" noGrp="1"/>
          </p:cNvSpPr>
          <p:nvPr/>
        </p:nvSpPr>
        <p:spPr>
          <a:xfrm xmlns:a="http://schemas.openxmlformats.org/drawingml/2006/main">
            <a:off x="9089517" y="409575"/>
            <a:ext cx="997267"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4" name="hebrew-word-3">
            <a:extLst xmlns:a="http://schemas.openxmlformats.org/drawingml/2006/main">
              <a:ext uri="{FF2B5EF4-FFF2-40B4-BE49-F238E27FC236}">
                <a16:creationId xmlns:a16="http://schemas.microsoft.com/office/drawing/2014/main" id="{8E8EB770-AF76-4DCA-9B84-C04B9DD46443}"/>
              </a:ext>
            </a:extLst>
          </p:cNvPr>
          <p:cNvSpPr>
            <a:spLocks xmlns:a="http://schemas.openxmlformats.org/drawingml/2006/main" noGrp="1"/>
          </p:cNvSpPr>
          <p:nvPr/>
        </p:nvSpPr>
        <p:spPr>
          <a:xfrm xmlns:a="http://schemas.openxmlformats.org/drawingml/2006/main">
            <a:off x="8113871" y="409575"/>
            <a:ext cx="913733"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5" name="text-4">
            <a:extLst xmlns:a="http://schemas.openxmlformats.org/drawingml/2006/main">
              <a:ext uri="{FF2B5EF4-FFF2-40B4-BE49-F238E27FC236}">
                <a16:creationId xmlns:a16="http://schemas.microsoft.com/office/drawing/2014/main" id="{781A9CA9-F8D5-489C-937F-38EAC32FCBE9}"/>
              </a:ext>
            </a:extLst>
          </p:cNvPr>
          <p:cNvSpPr>
            <a:spLocks xmlns:a="http://schemas.openxmlformats.org/drawingml/2006/main" noGrp="1"/>
          </p:cNvSpPr>
          <p:nvPr/>
        </p:nvSpPr>
        <p:spPr>
          <a:xfrm xmlns:a="http://schemas.openxmlformats.org/drawingml/2006/main">
            <a:off x="609600" y="63912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53DDD5"/>
                </a:solidFill>
                <a:latin typeface="Segoe UI"/>
                <a:ea typeface="Segoe UI"/>
                <a:cs typeface="Segoe UI"/>
              </a:defRPr>
            </a:defPPr>
            <a:lvl1pPr algn="l">
              <a:buNone/>
              <a:defRPr sz="1275" b="0">
                <a:solidFill>
                  <a:srgbClr val="53DDD5"/>
                </a:solidFill>
                <a:latin typeface="Arial"/>
                <a:ea typeface="Arial"/>
                <a:cs typeface="Arial"/>
              </a:defRPr>
            </a:lvl1pPr>
            <a:lvl2pPr algn="l">
              <a:buNone/>
              <a:defRPr sz="1275" b="0">
                <a:solidFill>
                  <a:srgbClr val="53DDD5"/>
                </a:solidFill>
                <a:latin typeface="Arial"/>
                <a:ea typeface="Arial"/>
                <a:cs typeface="Arial"/>
              </a:defRPr>
            </a:lvl2pPr>
            <a:lvl3pPr algn="l">
              <a:buNone/>
              <a:defRPr sz="1275" b="0">
                <a:solidFill>
                  <a:srgbClr val="53DDD5"/>
                </a:solidFill>
                <a:latin typeface="Arial"/>
                <a:ea typeface="Arial"/>
                <a:cs typeface="Arial"/>
              </a:defRPr>
            </a:lvl3pPr>
            <a:lvl4pPr algn="l">
              <a:buNone/>
              <a:defRPr sz="1275" b="0">
                <a:solidFill>
                  <a:srgbClr val="53DDD5"/>
                </a:solidFill>
                <a:latin typeface="Arial"/>
                <a:ea typeface="Arial"/>
                <a:cs typeface="Arial"/>
              </a:defRPr>
            </a:lvl4pPr>
            <a:lvl5pPr algn="l">
              <a:buNone/>
              <a:defRPr sz="1275" b="0">
                <a:solidFill>
                  <a:srgbClr val="53DDD5"/>
                </a:solidFill>
                <a:latin typeface="Arial"/>
                <a:ea typeface="Arial"/>
                <a:cs typeface="Arial"/>
              </a:defRPr>
            </a:lvl5pPr>
            <a:lvl6pPr algn="l">
              <a:buNone/>
              <a:defRPr sz="1275" b="0">
                <a:solidFill>
                  <a:srgbClr val="53DDD5"/>
                </a:solidFill>
                <a:latin typeface="Arial"/>
                <a:ea typeface="Arial"/>
                <a:cs typeface="Arial"/>
              </a:defRPr>
            </a:lvl6pPr>
            <a:lvl7pPr algn="l">
              <a:buNone/>
              <a:defRPr sz="1275" b="0">
                <a:solidFill>
                  <a:srgbClr val="53DDD5"/>
                </a:solidFill>
                <a:latin typeface="Arial"/>
                <a:ea typeface="Arial"/>
                <a:cs typeface="Arial"/>
              </a:defRPr>
            </a:lvl7pPr>
            <a:lvl8pPr algn="l">
              <a:buNone/>
              <a:defRPr sz="1275" b="0">
                <a:solidFill>
                  <a:srgbClr val="53DDD5"/>
                </a:solidFill>
                <a:latin typeface="Arial"/>
                <a:ea typeface="Arial"/>
                <a:cs typeface="Arial"/>
              </a:defRPr>
            </a:lvl8pPr>
            <a:lvl9pPr algn="l">
              <a:buNone/>
              <a:defRPr sz="1275" b="0">
                <a:solidFill>
                  <a:srgbClr val="53DDD5"/>
                </a:solidFill>
                <a:latin typeface="Arial"/>
                <a:ea typeface="Arial"/>
                <a:cs typeface="Arial"/>
              </a:defRPr>
            </a:lvl9pPr>
          </a:lstStyle>
          <a:p xmlns:a="http://schemas.openxmlformats.org/drawingml/2006/main">
            <a:pPr algn="l">
              <a:buNone/>
              <a:defRPr sz="1275" b="0">
                <a:solidFill>
                  <a:srgbClr val="53DDD5"/>
                </a:solidFill>
                <a:latin typeface="Arial"/>
                <a:ea typeface="Arial"/>
                <a:cs typeface="Arial"/>
              </a:defRPr>
            </a:pPr>
            <a:r>
              <a:rPr sz="1275" b="0">
                <a:solidFill>
                  <a:srgbClr val="53DDD5"/>
                </a:solidFill>
                <a:latin typeface="Arial"/>
                <a:ea typeface="Arial"/>
                <a:cs typeface="Arial"/>
              </a:rPr>
              <a:t/>
            </a:r>
          </a:p>
        </p:txBody>
      </p:sp>
      <p:pic>
        <p:nvPicPr>
          <p:cNvPr id="6" name="">
            <a:extLst xmlns:a="http://schemas.openxmlformats.org/drawingml/2006/main">
              <a:ext uri="{FF2B5EF4-FFF2-40B4-BE49-F238E27FC236}">
                <a16:creationId xmlns:a16="http://schemas.microsoft.com/office/drawing/2014/main" id="{2F6EA405-F0DC-4C0B-9DB9-F1ECE87A3E22}"/>
              </a:ext>
            </a:extLst>
          </p:cNvPr>
          <p:cNvPicPr>
            <a:picLocks xmlns:a="http://schemas.openxmlformats.org/drawingml/2006/main" noChangeAspect="1"/>
          </p:cNvPicPr>
          <p:nvPr/>
        </p:nvPicPr>
        <p:blipFill>
          <a:blip xmlns:r="http://schemas.openxmlformats.org/officeDocument/2006/relationships" xmlns:a="http://schemas.openxmlformats.org/drawingml/2006/main" r:embed="R89ec52f96c2246fa"/>
          <a:stretch xmlns:a="http://schemas.openxmlformats.org/drawingml/2006/main"/>
        </p:blipFill>
        <p:spPr>
          <a:xfrm xmlns:a="http://schemas.openxmlformats.org/drawingml/2006/main">
            <a:off x="685800" y="1497466"/>
            <a:ext cx="2571750" cy="4482193"/>
          </a:xfrm>
          <a:prstGeom xmlns:a="http://schemas.openxmlformats.org/drawingml/2006/main" prst="rect">
            <a:avLst/>
          </a:prstGeom>
        </p:spPr>
      </p:pic>
      <p:pic>
        <p:nvPicPr>
          <p:cNvPr id="7" name="">
            <a:extLst xmlns:a="http://schemas.openxmlformats.org/drawingml/2006/main">
              <a:ext uri="{FF2B5EF4-FFF2-40B4-BE49-F238E27FC236}">
                <a16:creationId xmlns:a16="http://schemas.microsoft.com/office/drawing/2014/main" id="{1B5F279C-A3F0-4E3F-AD48-3B126DF82DF6}"/>
              </a:ext>
            </a:extLst>
          </p:cNvPr>
          <p:cNvPicPr>
            <a:picLocks xmlns:a="http://schemas.openxmlformats.org/drawingml/2006/main" noChangeAspect="1"/>
          </p:cNvPicPr>
          <p:nvPr/>
        </p:nvPicPr>
        <p:blipFill>
          <a:blip xmlns:r="http://schemas.openxmlformats.org/officeDocument/2006/relationships" xmlns:a="http://schemas.openxmlformats.org/drawingml/2006/main" r:embed="Rcb865b3ca37f4286"/>
          <a:stretch xmlns:a="http://schemas.openxmlformats.org/drawingml/2006/main"/>
        </p:blipFill>
        <p:spPr>
          <a:xfrm xmlns:a="http://schemas.openxmlformats.org/drawingml/2006/main">
            <a:off x="3600450" y="1511243"/>
            <a:ext cx="2571750" cy="4454638"/>
          </a:xfrm>
          <a:prstGeom xmlns:a="http://schemas.openxmlformats.org/drawingml/2006/main" prst="rect">
            <a:avLst/>
          </a:prstGeom>
        </p:spPr>
      </p:pic>
      <p:sp>
        <p:nvSpPr>
          <p:cNvPr id="8" name="hebrew-word-5">
            <a:extLst xmlns:a="http://schemas.openxmlformats.org/drawingml/2006/main">
              <a:ext uri="{FF2B5EF4-FFF2-40B4-BE49-F238E27FC236}">
                <a16:creationId xmlns:a16="http://schemas.microsoft.com/office/drawing/2014/main" id="{39468D0C-598A-414A-9351-275D2635DAF6}"/>
              </a:ext>
            </a:extLst>
          </p:cNvPr>
          <p:cNvSpPr>
            <a:spLocks xmlns:a="http://schemas.openxmlformats.org/drawingml/2006/main" noGrp="1"/>
          </p:cNvSpPr>
          <p:nvPr/>
        </p:nvSpPr>
        <p:spPr>
          <a:xfrm xmlns:a="http://schemas.openxmlformats.org/drawingml/2006/main">
            <a:off x="11196638" y="1819275"/>
            <a:ext cx="414338" cy="5139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850" b="1">
                <a:solidFill>
                  <a:srgbClr val="53DDD5"/>
                </a:solidFill>
                <a:latin typeface="Segoe UI"/>
                <a:ea typeface="Segoe UI"/>
                <a:cs typeface="Segoe UI"/>
              </a:defRPr>
            </a:defPPr>
            <a:lvl1pPr algn="ctr">
              <a:buNone/>
              <a:defRPr sz="2850" b="1">
                <a:solidFill>
                  <a:srgbClr val="53DDD5"/>
                </a:solidFill>
                <a:latin typeface="Arial"/>
                <a:ea typeface="Arial"/>
                <a:cs typeface="Arial"/>
              </a:defRPr>
            </a:lvl1pPr>
            <a:lvl2pPr algn="ctr">
              <a:buNone/>
              <a:defRPr sz="2850" b="1">
                <a:solidFill>
                  <a:srgbClr val="53DDD5"/>
                </a:solidFill>
                <a:latin typeface="Arial"/>
                <a:ea typeface="Arial"/>
                <a:cs typeface="Arial"/>
              </a:defRPr>
            </a:lvl2pPr>
            <a:lvl3pPr algn="ctr">
              <a:buNone/>
              <a:defRPr sz="2850" b="1">
                <a:solidFill>
                  <a:srgbClr val="53DDD5"/>
                </a:solidFill>
                <a:latin typeface="Arial"/>
                <a:ea typeface="Arial"/>
                <a:cs typeface="Arial"/>
              </a:defRPr>
            </a:lvl3pPr>
            <a:lvl4pPr algn="ctr">
              <a:buNone/>
              <a:defRPr sz="2850" b="1">
                <a:solidFill>
                  <a:srgbClr val="53DDD5"/>
                </a:solidFill>
                <a:latin typeface="Arial"/>
                <a:ea typeface="Arial"/>
                <a:cs typeface="Arial"/>
              </a:defRPr>
            </a:lvl4pPr>
            <a:lvl5pPr algn="ctr">
              <a:buNone/>
              <a:defRPr sz="2850" b="1">
                <a:solidFill>
                  <a:srgbClr val="53DDD5"/>
                </a:solidFill>
                <a:latin typeface="Arial"/>
                <a:ea typeface="Arial"/>
                <a:cs typeface="Arial"/>
              </a:defRPr>
            </a:lvl5pPr>
            <a:lvl6pPr algn="ctr">
              <a:buNone/>
              <a:defRPr sz="2850" b="1">
                <a:solidFill>
                  <a:srgbClr val="53DDD5"/>
                </a:solidFill>
                <a:latin typeface="Arial"/>
                <a:ea typeface="Arial"/>
                <a:cs typeface="Arial"/>
              </a:defRPr>
            </a:lvl6pPr>
            <a:lvl7pPr algn="ctr">
              <a:buNone/>
              <a:defRPr sz="2850" b="1">
                <a:solidFill>
                  <a:srgbClr val="53DDD5"/>
                </a:solidFill>
                <a:latin typeface="Arial"/>
                <a:ea typeface="Arial"/>
                <a:cs typeface="Arial"/>
              </a:defRPr>
            </a:lvl7pPr>
            <a:lvl8pPr algn="ctr">
              <a:buNone/>
              <a:defRPr sz="2850" b="1">
                <a:solidFill>
                  <a:srgbClr val="53DDD5"/>
                </a:solidFill>
                <a:latin typeface="Arial"/>
                <a:ea typeface="Arial"/>
                <a:cs typeface="Arial"/>
              </a:defRPr>
            </a:lvl8pPr>
            <a:lvl9pPr algn="ctr">
              <a:buNone/>
              <a:defRPr sz="2850" b="1">
                <a:solidFill>
                  <a:srgbClr val="53DDD5"/>
                </a:solidFill>
                <a:latin typeface="Arial"/>
                <a:ea typeface="Arial"/>
                <a:cs typeface="Arial"/>
              </a:defRPr>
            </a:lvl9pPr>
          </a:lstStyle>
          <a:p xmlns:a="http://schemas.openxmlformats.org/drawingml/2006/main">
            <a:pPr algn="ctr">
              <a:buNone/>
              <a:defRPr sz="2850" b="1">
                <a:solidFill>
                  <a:srgbClr val="53DDD5"/>
                </a:solidFill>
                <a:latin typeface="Arial"/>
                <a:ea typeface="Arial"/>
                <a:cs typeface="Arial"/>
              </a:defRPr>
            </a:pPr>
            <a:r>
              <a:rPr sz="2850" b="1">
                <a:solidFill>
                  <a:srgbClr val="53DDD5"/>
                </a:solidFill>
                <a:latin typeface="Arial"/>
                <a:ea typeface="Arial"/>
                <a:cs typeface="Arial"/>
              </a:rPr>
              <a:t/>
            </a:r>
          </a:p>
        </p:txBody>
      </p:sp>
      <p:sp>
        <p:nvSpPr>
          <p:cNvPr id="9" name="hebrew-word-6">
            <a:extLst xmlns:a="http://schemas.openxmlformats.org/drawingml/2006/main">
              <a:ext uri="{FF2B5EF4-FFF2-40B4-BE49-F238E27FC236}">
                <a16:creationId xmlns:a16="http://schemas.microsoft.com/office/drawing/2014/main" id="{CFCF7761-B0DB-45B6-A657-A0F46CA85025}"/>
              </a:ext>
            </a:extLst>
          </p:cNvPr>
          <p:cNvSpPr>
            <a:spLocks xmlns:a="http://schemas.openxmlformats.org/drawingml/2006/main" noGrp="1"/>
          </p:cNvSpPr>
          <p:nvPr/>
        </p:nvSpPr>
        <p:spPr>
          <a:xfrm xmlns:a="http://schemas.openxmlformats.org/drawingml/2006/main">
            <a:off x="10154983" y="1819275"/>
            <a:ext cx="998220" cy="5139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850" b="1">
                <a:solidFill>
                  <a:srgbClr val="53DDD5"/>
                </a:solidFill>
                <a:latin typeface="Segoe UI"/>
                <a:ea typeface="Segoe UI"/>
                <a:cs typeface="Segoe UI"/>
              </a:defRPr>
            </a:defPPr>
            <a:lvl1pPr algn="ctr">
              <a:buNone/>
              <a:defRPr sz="2850" b="1">
                <a:solidFill>
                  <a:srgbClr val="53DDD5"/>
                </a:solidFill>
                <a:latin typeface="Arial"/>
                <a:ea typeface="Arial"/>
                <a:cs typeface="Arial"/>
              </a:defRPr>
            </a:lvl1pPr>
            <a:lvl2pPr algn="ctr">
              <a:buNone/>
              <a:defRPr sz="2850" b="1">
                <a:solidFill>
                  <a:srgbClr val="53DDD5"/>
                </a:solidFill>
                <a:latin typeface="Arial"/>
                <a:ea typeface="Arial"/>
                <a:cs typeface="Arial"/>
              </a:defRPr>
            </a:lvl2pPr>
            <a:lvl3pPr algn="ctr">
              <a:buNone/>
              <a:defRPr sz="2850" b="1">
                <a:solidFill>
                  <a:srgbClr val="53DDD5"/>
                </a:solidFill>
                <a:latin typeface="Arial"/>
                <a:ea typeface="Arial"/>
                <a:cs typeface="Arial"/>
              </a:defRPr>
            </a:lvl3pPr>
            <a:lvl4pPr algn="ctr">
              <a:buNone/>
              <a:defRPr sz="2850" b="1">
                <a:solidFill>
                  <a:srgbClr val="53DDD5"/>
                </a:solidFill>
                <a:latin typeface="Arial"/>
                <a:ea typeface="Arial"/>
                <a:cs typeface="Arial"/>
              </a:defRPr>
            </a:lvl4pPr>
            <a:lvl5pPr algn="ctr">
              <a:buNone/>
              <a:defRPr sz="2850" b="1">
                <a:solidFill>
                  <a:srgbClr val="53DDD5"/>
                </a:solidFill>
                <a:latin typeface="Arial"/>
                <a:ea typeface="Arial"/>
                <a:cs typeface="Arial"/>
              </a:defRPr>
            </a:lvl5pPr>
            <a:lvl6pPr algn="ctr">
              <a:buNone/>
              <a:defRPr sz="2850" b="1">
                <a:solidFill>
                  <a:srgbClr val="53DDD5"/>
                </a:solidFill>
                <a:latin typeface="Arial"/>
                <a:ea typeface="Arial"/>
                <a:cs typeface="Arial"/>
              </a:defRPr>
            </a:lvl6pPr>
            <a:lvl7pPr algn="ctr">
              <a:buNone/>
              <a:defRPr sz="2850" b="1">
                <a:solidFill>
                  <a:srgbClr val="53DDD5"/>
                </a:solidFill>
                <a:latin typeface="Arial"/>
                <a:ea typeface="Arial"/>
                <a:cs typeface="Arial"/>
              </a:defRPr>
            </a:lvl7pPr>
            <a:lvl8pPr algn="ctr">
              <a:buNone/>
              <a:defRPr sz="2850" b="1">
                <a:solidFill>
                  <a:srgbClr val="53DDD5"/>
                </a:solidFill>
                <a:latin typeface="Arial"/>
                <a:ea typeface="Arial"/>
                <a:cs typeface="Arial"/>
              </a:defRPr>
            </a:lvl8pPr>
            <a:lvl9pPr algn="ctr">
              <a:buNone/>
              <a:defRPr sz="2850" b="1">
                <a:solidFill>
                  <a:srgbClr val="53DDD5"/>
                </a:solidFill>
                <a:latin typeface="Arial"/>
                <a:ea typeface="Arial"/>
                <a:cs typeface="Arial"/>
              </a:defRPr>
            </a:lvl9pPr>
          </a:lstStyle>
          <a:p xmlns:a="http://schemas.openxmlformats.org/drawingml/2006/main">
            <a:pPr algn="ctr">
              <a:buNone/>
              <a:defRPr sz="2850" b="1">
                <a:solidFill>
                  <a:srgbClr val="53DDD5"/>
                </a:solidFill>
                <a:latin typeface="Arial"/>
                <a:ea typeface="Arial"/>
                <a:cs typeface="Arial"/>
              </a:defRPr>
            </a:pPr>
            <a:r>
              <a:rPr sz="2850" b="1">
                <a:solidFill>
                  <a:srgbClr val="53DDD5"/>
                </a:solidFill>
                <a:latin typeface="Arial"/>
                <a:ea typeface="Arial"/>
                <a:cs typeface="Arial"/>
              </a:rPr>
              <a:t/>
            </a:r>
          </a:p>
        </p:txBody>
      </p:sp>
      <p:sp>
        <p:nvSpPr>
          <p:cNvPr id="10" name="hebrew-word-7">
            <a:extLst xmlns:a="http://schemas.openxmlformats.org/drawingml/2006/main">
              <a:ext uri="{FF2B5EF4-FFF2-40B4-BE49-F238E27FC236}">
                <a16:creationId xmlns:a16="http://schemas.microsoft.com/office/drawing/2014/main" id="{850F329D-D03D-4703-B41B-49FA8A307AE9}"/>
              </a:ext>
            </a:extLst>
          </p:cNvPr>
          <p:cNvSpPr>
            <a:spLocks xmlns:a="http://schemas.openxmlformats.org/drawingml/2006/main" noGrp="1"/>
          </p:cNvSpPr>
          <p:nvPr/>
        </p:nvSpPr>
        <p:spPr>
          <a:xfrm xmlns:a="http://schemas.openxmlformats.org/drawingml/2006/main">
            <a:off x="9522428" y="1819275"/>
            <a:ext cx="589121" cy="5139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850" b="1">
                <a:solidFill>
                  <a:srgbClr val="53DDD5"/>
                </a:solidFill>
                <a:latin typeface="Segoe UI"/>
                <a:ea typeface="Segoe UI"/>
                <a:cs typeface="Segoe UI"/>
              </a:defRPr>
            </a:defPPr>
            <a:lvl1pPr algn="ctr">
              <a:buNone/>
              <a:defRPr sz="2850" b="1">
                <a:solidFill>
                  <a:srgbClr val="53DDD5"/>
                </a:solidFill>
                <a:latin typeface="Arial"/>
                <a:ea typeface="Arial"/>
                <a:cs typeface="Arial"/>
              </a:defRPr>
            </a:lvl1pPr>
            <a:lvl2pPr algn="ctr">
              <a:buNone/>
              <a:defRPr sz="2850" b="1">
                <a:solidFill>
                  <a:srgbClr val="53DDD5"/>
                </a:solidFill>
                <a:latin typeface="Arial"/>
                <a:ea typeface="Arial"/>
                <a:cs typeface="Arial"/>
              </a:defRPr>
            </a:lvl2pPr>
            <a:lvl3pPr algn="ctr">
              <a:buNone/>
              <a:defRPr sz="2850" b="1">
                <a:solidFill>
                  <a:srgbClr val="53DDD5"/>
                </a:solidFill>
                <a:latin typeface="Arial"/>
                <a:ea typeface="Arial"/>
                <a:cs typeface="Arial"/>
              </a:defRPr>
            </a:lvl3pPr>
            <a:lvl4pPr algn="ctr">
              <a:buNone/>
              <a:defRPr sz="2850" b="1">
                <a:solidFill>
                  <a:srgbClr val="53DDD5"/>
                </a:solidFill>
                <a:latin typeface="Arial"/>
                <a:ea typeface="Arial"/>
                <a:cs typeface="Arial"/>
              </a:defRPr>
            </a:lvl4pPr>
            <a:lvl5pPr algn="ctr">
              <a:buNone/>
              <a:defRPr sz="2850" b="1">
                <a:solidFill>
                  <a:srgbClr val="53DDD5"/>
                </a:solidFill>
                <a:latin typeface="Arial"/>
                <a:ea typeface="Arial"/>
                <a:cs typeface="Arial"/>
              </a:defRPr>
            </a:lvl5pPr>
            <a:lvl6pPr algn="ctr">
              <a:buNone/>
              <a:defRPr sz="2850" b="1">
                <a:solidFill>
                  <a:srgbClr val="53DDD5"/>
                </a:solidFill>
                <a:latin typeface="Arial"/>
                <a:ea typeface="Arial"/>
                <a:cs typeface="Arial"/>
              </a:defRPr>
            </a:lvl6pPr>
            <a:lvl7pPr algn="ctr">
              <a:buNone/>
              <a:defRPr sz="2850" b="1">
                <a:solidFill>
                  <a:srgbClr val="53DDD5"/>
                </a:solidFill>
                <a:latin typeface="Arial"/>
                <a:ea typeface="Arial"/>
                <a:cs typeface="Arial"/>
              </a:defRPr>
            </a:lvl7pPr>
            <a:lvl8pPr algn="ctr">
              <a:buNone/>
              <a:defRPr sz="2850" b="1">
                <a:solidFill>
                  <a:srgbClr val="53DDD5"/>
                </a:solidFill>
                <a:latin typeface="Arial"/>
                <a:ea typeface="Arial"/>
                <a:cs typeface="Arial"/>
              </a:defRPr>
            </a:lvl8pPr>
            <a:lvl9pPr algn="ctr">
              <a:buNone/>
              <a:defRPr sz="2850" b="1">
                <a:solidFill>
                  <a:srgbClr val="53DDD5"/>
                </a:solidFill>
                <a:latin typeface="Arial"/>
                <a:ea typeface="Arial"/>
                <a:cs typeface="Arial"/>
              </a:defRPr>
            </a:lvl9pPr>
          </a:lstStyle>
          <a:p xmlns:a="http://schemas.openxmlformats.org/drawingml/2006/main">
            <a:pPr algn="ctr">
              <a:buNone/>
              <a:defRPr sz="2850" b="1">
                <a:solidFill>
                  <a:srgbClr val="53DDD5"/>
                </a:solidFill>
                <a:latin typeface="Arial"/>
                <a:ea typeface="Arial"/>
                <a:cs typeface="Arial"/>
              </a:defRPr>
            </a:pPr>
            <a:r>
              <a:rPr sz="2850" b="1">
                <a:solidFill>
                  <a:srgbClr val="53DDD5"/>
                </a:solidFill>
                <a:latin typeface="Arial"/>
                <a:ea typeface="Arial"/>
                <a:cs typeface="Arial"/>
              </a:rPr>
              <a:t/>
            </a:r>
          </a:p>
        </p:txBody>
      </p:sp>
      <p:sp>
        <p:nvSpPr>
          <p:cNvPr id="11" name="hebrew-word-8">
            <a:extLst xmlns:a="http://schemas.openxmlformats.org/drawingml/2006/main">
              <a:ext uri="{FF2B5EF4-FFF2-40B4-BE49-F238E27FC236}">
                <a16:creationId xmlns:a16="http://schemas.microsoft.com/office/drawing/2014/main" id="{0E87832D-A165-487D-BF18-D1E9C038282C}"/>
              </a:ext>
            </a:extLst>
          </p:cNvPr>
          <p:cNvSpPr>
            <a:spLocks xmlns:a="http://schemas.openxmlformats.org/drawingml/2006/main" noGrp="1"/>
          </p:cNvSpPr>
          <p:nvPr/>
        </p:nvSpPr>
        <p:spPr>
          <a:xfrm xmlns:a="http://schemas.openxmlformats.org/drawingml/2006/main">
            <a:off x="8140922" y="1819275"/>
            <a:ext cx="1338072" cy="5139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850" b="1">
                <a:solidFill>
                  <a:srgbClr val="53DDD5"/>
                </a:solidFill>
                <a:latin typeface="Segoe UI"/>
                <a:ea typeface="Segoe UI"/>
                <a:cs typeface="Segoe UI"/>
              </a:defRPr>
            </a:defPPr>
            <a:lvl1pPr algn="ctr">
              <a:buNone/>
              <a:defRPr sz="2850" b="1">
                <a:solidFill>
                  <a:srgbClr val="53DDD5"/>
                </a:solidFill>
                <a:latin typeface="Arial"/>
                <a:ea typeface="Arial"/>
                <a:cs typeface="Arial"/>
              </a:defRPr>
            </a:lvl1pPr>
            <a:lvl2pPr algn="ctr">
              <a:buNone/>
              <a:defRPr sz="2850" b="1">
                <a:solidFill>
                  <a:srgbClr val="53DDD5"/>
                </a:solidFill>
                <a:latin typeface="Arial"/>
                <a:ea typeface="Arial"/>
                <a:cs typeface="Arial"/>
              </a:defRPr>
            </a:lvl2pPr>
            <a:lvl3pPr algn="ctr">
              <a:buNone/>
              <a:defRPr sz="2850" b="1">
                <a:solidFill>
                  <a:srgbClr val="53DDD5"/>
                </a:solidFill>
                <a:latin typeface="Arial"/>
                <a:ea typeface="Arial"/>
                <a:cs typeface="Arial"/>
              </a:defRPr>
            </a:lvl3pPr>
            <a:lvl4pPr algn="ctr">
              <a:buNone/>
              <a:defRPr sz="2850" b="1">
                <a:solidFill>
                  <a:srgbClr val="53DDD5"/>
                </a:solidFill>
                <a:latin typeface="Arial"/>
                <a:ea typeface="Arial"/>
                <a:cs typeface="Arial"/>
              </a:defRPr>
            </a:lvl4pPr>
            <a:lvl5pPr algn="ctr">
              <a:buNone/>
              <a:defRPr sz="2850" b="1">
                <a:solidFill>
                  <a:srgbClr val="53DDD5"/>
                </a:solidFill>
                <a:latin typeface="Arial"/>
                <a:ea typeface="Arial"/>
                <a:cs typeface="Arial"/>
              </a:defRPr>
            </a:lvl5pPr>
            <a:lvl6pPr algn="ctr">
              <a:buNone/>
              <a:defRPr sz="2850" b="1">
                <a:solidFill>
                  <a:srgbClr val="53DDD5"/>
                </a:solidFill>
                <a:latin typeface="Arial"/>
                <a:ea typeface="Arial"/>
                <a:cs typeface="Arial"/>
              </a:defRPr>
            </a:lvl6pPr>
            <a:lvl7pPr algn="ctr">
              <a:buNone/>
              <a:defRPr sz="2850" b="1">
                <a:solidFill>
                  <a:srgbClr val="53DDD5"/>
                </a:solidFill>
                <a:latin typeface="Arial"/>
                <a:ea typeface="Arial"/>
                <a:cs typeface="Arial"/>
              </a:defRPr>
            </a:lvl7pPr>
            <a:lvl8pPr algn="ctr">
              <a:buNone/>
              <a:defRPr sz="2850" b="1">
                <a:solidFill>
                  <a:srgbClr val="53DDD5"/>
                </a:solidFill>
                <a:latin typeface="Arial"/>
                <a:ea typeface="Arial"/>
                <a:cs typeface="Arial"/>
              </a:defRPr>
            </a:lvl8pPr>
            <a:lvl9pPr algn="ctr">
              <a:buNone/>
              <a:defRPr sz="2850" b="1">
                <a:solidFill>
                  <a:srgbClr val="53DDD5"/>
                </a:solidFill>
                <a:latin typeface="Arial"/>
                <a:ea typeface="Arial"/>
                <a:cs typeface="Arial"/>
              </a:defRPr>
            </a:lvl9pPr>
          </a:lstStyle>
          <a:p xmlns:a="http://schemas.openxmlformats.org/drawingml/2006/main">
            <a:pPr algn="ctr">
              <a:buNone/>
              <a:defRPr sz="2850" b="1">
                <a:solidFill>
                  <a:srgbClr val="53DDD5"/>
                </a:solidFill>
                <a:latin typeface="Arial"/>
                <a:ea typeface="Arial"/>
                <a:cs typeface="Arial"/>
              </a:defRPr>
            </a:pPr>
            <a:r>
              <a:rPr sz="2850" b="1">
                <a:solidFill>
                  <a:srgbClr val="53DDD5"/>
                </a:solidFill>
                <a:latin typeface="Arial"/>
                <a:ea typeface="Arial"/>
                <a:cs typeface="Arial"/>
              </a:rPr>
              <a:t/>
            </a:r>
          </a:p>
        </p:txBody>
      </p:sp>
      <p:sp>
        <p:nvSpPr>
          <p:cNvPr id="12" name="hebrew-word-9">
            <a:extLst xmlns:a="http://schemas.openxmlformats.org/drawingml/2006/main">
              <a:ext uri="{FF2B5EF4-FFF2-40B4-BE49-F238E27FC236}">
                <a16:creationId xmlns:a16="http://schemas.microsoft.com/office/drawing/2014/main" id="{F62E571C-7825-45C9-83D4-35614F0BCFAB}"/>
              </a:ext>
            </a:extLst>
          </p:cNvPr>
          <p:cNvSpPr>
            <a:spLocks xmlns:a="http://schemas.openxmlformats.org/drawingml/2006/main" noGrp="1"/>
          </p:cNvSpPr>
          <p:nvPr/>
        </p:nvSpPr>
        <p:spPr>
          <a:xfrm xmlns:a="http://schemas.openxmlformats.org/drawingml/2006/main">
            <a:off x="7155466" y="1819275"/>
            <a:ext cx="942023" cy="5139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850" b="1">
                <a:solidFill>
                  <a:srgbClr val="53DDD5"/>
                </a:solidFill>
                <a:latin typeface="Segoe UI"/>
                <a:ea typeface="Segoe UI"/>
                <a:cs typeface="Segoe UI"/>
              </a:defRPr>
            </a:defPPr>
            <a:lvl1pPr algn="ctr">
              <a:buNone/>
              <a:defRPr sz="2850" b="1">
                <a:solidFill>
                  <a:srgbClr val="53DDD5"/>
                </a:solidFill>
                <a:latin typeface="Arial"/>
                <a:ea typeface="Arial"/>
                <a:cs typeface="Arial"/>
              </a:defRPr>
            </a:lvl1pPr>
            <a:lvl2pPr algn="ctr">
              <a:buNone/>
              <a:defRPr sz="2850" b="1">
                <a:solidFill>
                  <a:srgbClr val="53DDD5"/>
                </a:solidFill>
                <a:latin typeface="Arial"/>
                <a:ea typeface="Arial"/>
                <a:cs typeface="Arial"/>
              </a:defRPr>
            </a:lvl2pPr>
            <a:lvl3pPr algn="ctr">
              <a:buNone/>
              <a:defRPr sz="2850" b="1">
                <a:solidFill>
                  <a:srgbClr val="53DDD5"/>
                </a:solidFill>
                <a:latin typeface="Arial"/>
                <a:ea typeface="Arial"/>
                <a:cs typeface="Arial"/>
              </a:defRPr>
            </a:lvl3pPr>
            <a:lvl4pPr algn="ctr">
              <a:buNone/>
              <a:defRPr sz="2850" b="1">
                <a:solidFill>
                  <a:srgbClr val="53DDD5"/>
                </a:solidFill>
                <a:latin typeface="Arial"/>
                <a:ea typeface="Arial"/>
                <a:cs typeface="Arial"/>
              </a:defRPr>
            </a:lvl4pPr>
            <a:lvl5pPr algn="ctr">
              <a:buNone/>
              <a:defRPr sz="2850" b="1">
                <a:solidFill>
                  <a:srgbClr val="53DDD5"/>
                </a:solidFill>
                <a:latin typeface="Arial"/>
                <a:ea typeface="Arial"/>
                <a:cs typeface="Arial"/>
              </a:defRPr>
            </a:lvl5pPr>
            <a:lvl6pPr algn="ctr">
              <a:buNone/>
              <a:defRPr sz="2850" b="1">
                <a:solidFill>
                  <a:srgbClr val="53DDD5"/>
                </a:solidFill>
                <a:latin typeface="Arial"/>
                <a:ea typeface="Arial"/>
                <a:cs typeface="Arial"/>
              </a:defRPr>
            </a:lvl6pPr>
            <a:lvl7pPr algn="ctr">
              <a:buNone/>
              <a:defRPr sz="2850" b="1">
                <a:solidFill>
                  <a:srgbClr val="53DDD5"/>
                </a:solidFill>
                <a:latin typeface="Arial"/>
                <a:ea typeface="Arial"/>
                <a:cs typeface="Arial"/>
              </a:defRPr>
            </a:lvl7pPr>
            <a:lvl8pPr algn="ctr">
              <a:buNone/>
              <a:defRPr sz="2850" b="1">
                <a:solidFill>
                  <a:srgbClr val="53DDD5"/>
                </a:solidFill>
                <a:latin typeface="Arial"/>
                <a:ea typeface="Arial"/>
                <a:cs typeface="Arial"/>
              </a:defRPr>
            </a:lvl8pPr>
            <a:lvl9pPr algn="ctr">
              <a:buNone/>
              <a:defRPr sz="2850" b="1">
                <a:solidFill>
                  <a:srgbClr val="53DDD5"/>
                </a:solidFill>
                <a:latin typeface="Arial"/>
                <a:ea typeface="Arial"/>
                <a:cs typeface="Arial"/>
              </a:defRPr>
            </a:lvl9pPr>
          </a:lstStyle>
          <a:p xmlns:a="http://schemas.openxmlformats.org/drawingml/2006/main">
            <a:pPr algn="ctr">
              <a:buNone/>
              <a:defRPr sz="2850" b="1">
                <a:solidFill>
                  <a:srgbClr val="53DDD5"/>
                </a:solidFill>
                <a:latin typeface="Arial"/>
                <a:ea typeface="Arial"/>
                <a:cs typeface="Arial"/>
              </a:defRPr>
            </a:pPr>
            <a:r>
              <a:rPr sz="2850" b="1">
                <a:solidFill>
                  <a:srgbClr val="53DDD5"/>
                </a:solidFill>
                <a:latin typeface="Arial"/>
                <a:ea typeface="Arial"/>
                <a:cs typeface="Arial"/>
              </a:rPr>
              <a:t/>
            </a:r>
          </a:p>
        </p:txBody>
      </p:sp>
      <p:sp>
        <p:nvSpPr>
          <p:cNvPr id="13" name="hebrew-word-10">
            <a:extLst xmlns:a="http://schemas.openxmlformats.org/drawingml/2006/main">
              <a:ext uri="{FF2B5EF4-FFF2-40B4-BE49-F238E27FC236}">
                <a16:creationId xmlns:a16="http://schemas.microsoft.com/office/drawing/2014/main" id="{1B7CDAB8-630C-4B0C-955E-8313FC6ACB0D}"/>
              </a:ext>
            </a:extLst>
          </p:cNvPr>
          <p:cNvSpPr>
            <a:spLocks xmlns:a="http://schemas.openxmlformats.org/drawingml/2006/main" noGrp="1"/>
          </p:cNvSpPr>
          <p:nvPr/>
        </p:nvSpPr>
        <p:spPr>
          <a:xfrm xmlns:a="http://schemas.openxmlformats.org/drawingml/2006/main">
            <a:off x="10770394" y="3295650"/>
            <a:ext cx="840581"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14" name="hebrew-word-11">
            <a:extLst xmlns:a="http://schemas.openxmlformats.org/drawingml/2006/main">
              <a:ext uri="{FF2B5EF4-FFF2-40B4-BE49-F238E27FC236}">
                <a16:creationId xmlns:a16="http://schemas.microsoft.com/office/drawing/2014/main" id="{26137BC2-9EB8-45C8-9303-919EB09FA315}"/>
              </a:ext>
            </a:extLst>
          </p:cNvPr>
          <p:cNvSpPr>
            <a:spLocks xmlns:a="http://schemas.openxmlformats.org/drawingml/2006/main" noGrp="1"/>
          </p:cNvSpPr>
          <p:nvPr/>
        </p:nvSpPr>
        <p:spPr>
          <a:xfrm xmlns:a="http://schemas.openxmlformats.org/drawingml/2006/main">
            <a:off x="10346531" y="3295650"/>
            <a:ext cx="401669"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15" name="hebrew-word-12">
            <a:extLst xmlns:a="http://schemas.openxmlformats.org/drawingml/2006/main">
              <a:ext uri="{FF2B5EF4-FFF2-40B4-BE49-F238E27FC236}">
                <a16:creationId xmlns:a16="http://schemas.microsoft.com/office/drawing/2014/main" id="{4380FC91-1F20-4997-A402-A4B512C7201C}"/>
              </a:ext>
            </a:extLst>
          </p:cNvPr>
          <p:cNvSpPr>
            <a:spLocks xmlns:a="http://schemas.openxmlformats.org/drawingml/2006/main" noGrp="1"/>
          </p:cNvSpPr>
          <p:nvPr/>
        </p:nvSpPr>
        <p:spPr>
          <a:xfrm xmlns:a="http://schemas.openxmlformats.org/drawingml/2006/main">
            <a:off x="9897713" y="3295650"/>
            <a:ext cx="426625"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16" name="hebrew-word-13">
            <a:extLst xmlns:a="http://schemas.openxmlformats.org/drawingml/2006/main">
              <a:ext uri="{FF2B5EF4-FFF2-40B4-BE49-F238E27FC236}">
                <a16:creationId xmlns:a16="http://schemas.microsoft.com/office/drawing/2014/main" id="{D8D18D8C-FB98-4336-9D99-F7E7633B2634}"/>
              </a:ext>
            </a:extLst>
          </p:cNvPr>
          <p:cNvSpPr>
            <a:spLocks xmlns:a="http://schemas.openxmlformats.org/drawingml/2006/main" noGrp="1"/>
          </p:cNvSpPr>
          <p:nvPr/>
        </p:nvSpPr>
        <p:spPr>
          <a:xfrm xmlns:a="http://schemas.openxmlformats.org/drawingml/2006/main">
            <a:off x="9311926" y="3295650"/>
            <a:ext cx="563594"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17" name="hebrew-word-14">
            <a:extLst xmlns:a="http://schemas.openxmlformats.org/drawingml/2006/main">
              <a:ext uri="{FF2B5EF4-FFF2-40B4-BE49-F238E27FC236}">
                <a16:creationId xmlns:a16="http://schemas.microsoft.com/office/drawing/2014/main" id="{45FE2C0E-326D-4C75-98DC-9259DBCD5F8A}"/>
              </a:ext>
            </a:extLst>
          </p:cNvPr>
          <p:cNvSpPr>
            <a:spLocks xmlns:a="http://schemas.openxmlformats.org/drawingml/2006/main" noGrp="1"/>
          </p:cNvSpPr>
          <p:nvPr/>
        </p:nvSpPr>
        <p:spPr>
          <a:xfrm xmlns:a="http://schemas.openxmlformats.org/drawingml/2006/main">
            <a:off x="8661178" y="3295650"/>
            <a:ext cx="628555"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18" name="hebrew-word-15">
            <a:extLst xmlns:a="http://schemas.openxmlformats.org/drawingml/2006/main">
              <a:ext uri="{FF2B5EF4-FFF2-40B4-BE49-F238E27FC236}">
                <a16:creationId xmlns:a16="http://schemas.microsoft.com/office/drawing/2014/main" id="{9F1EE86F-3582-42B1-9CF1-D1FC01337094}"/>
              </a:ext>
            </a:extLst>
          </p:cNvPr>
          <p:cNvSpPr>
            <a:spLocks xmlns:a="http://schemas.openxmlformats.org/drawingml/2006/main" noGrp="1"/>
          </p:cNvSpPr>
          <p:nvPr/>
        </p:nvSpPr>
        <p:spPr>
          <a:xfrm xmlns:a="http://schemas.openxmlformats.org/drawingml/2006/main">
            <a:off x="11078337" y="3672840"/>
            <a:ext cx="532638"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19" name="hebrew-word-16">
            <a:extLst xmlns:a="http://schemas.openxmlformats.org/drawingml/2006/main">
              <a:ext uri="{FF2B5EF4-FFF2-40B4-BE49-F238E27FC236}">
                <a16:creationId xmlns:a16="http://schemas.microsoft.com/office/drawing/2014/main" id="{94EAC1E5-D0B9-4AF2-BA13-CC7FFF5278B8}"/>
              </a:ext>
            </a:extLst>
          </p:cNvPr>
          <p:cNvSpPr>
            <a:spLocks xmlns:a="http://schemas.openxmlformats.org/drawingml/2006/main" noGrp="1"/>
          </p:cNvSpPr>
          <p:nvPr/>
        </p:nvSpPr>
        <p:spPr>
          <a:xfrm xmlns:a="http://schemas.openxmlformats.org/drawingml/2006/main">
            <a:off x="9943052" y="3672840"/>
            <a:ext cx="1113092"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20" name="hebrew-word-17">
            <a:extLst xmlns:a="http://schemas.openxmlformats.org/drawingml/2006/main">
              <a:ext uri="{FF2B5EF4-FFF2-40B4-BE49-F238E27FC236}">
                <a16:creationId xmlns:a16="http://schemas.microsoft.com/office/drawing/2014/main" id="{D4749CF8-9622-4E5E-9F28-AE4C43984F18}"/>
              </a:ext>
            </a:extLst>
          </p:cNvPr>
          <p:cNvSpPr>
            <a:spLocks xmlns:a="http://schemas.openxmlformats.org/drawingml/2006/main" noGrp="1"/>
          </p:cNvSpPr>
          <p:nvPr/>
        </p:nvSpPr>
        <p:spPr>
          <a:xfrm xmlns:a="http://schemas.openxmlformats.org/drawingml/2006/main">
            <a:off x="10811827" y="4610100"/>
            <a:ext cx="799148"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21" name="hebrew-word-18">
            <a:extLst xmlns:a="http://schemas.openxmlformats.org/drawingml/2006/main">
              <a:ext uri="{FF2B5EF4-FFF2-40B4-BE49-F238E27FC236}">
                <a16:creationId xmlns:a16="http://schemas.microsoft.com/office/drawing/2014/main" id="{493D896B-2519-46D4-977D-6B2E5F57CA50}"/>
              </a:ext>
            </a:extLst>
          </p:cNvPr>
          <p:cNvSpPr>
            <a:spLocks xmlns:a="http://schemas.openxmlformats.org/drawingml/2006/main" noGrp="1"/>
          </p:cNvSpPr>
          <p:nvPr/>
        </p:nvSpPr>
        <p:spPr>
          <a:xfrm xmlns:a="http://schemas.openxmlformats.org/drawingml/2006/main">
            <a:off x="10106501" y="4610100"/>
            <a:ext cx="685705"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22" name="hebrew-word-19">
            <a:extLst xmlns:a="http://schemas.openxmlformats.org/drawingml/2006/main">
              <a:ext uri="{FF2B5EF4-FFF2-40B4-BE49-F238E27FC236}">
                <a16:creationId xmlns:a16="http://schemas.microsoft.com/office/drawing/2014/main" id="{501F5C84-88E4-4217-A1BA-36231306D2D9}"/>
              </a:ext>
            </a:extLst>
          </p:cNvPr>
          <p:cNvSpPr>
            <a:spLocks xmlns:a="http://schemas.openxmlformats.org/drawingml/2006/main" noGrp="1"/>
          </p:cNvSpPr>
          <p:nvPr/>
        </p:nvSpPr>
        <p:spPr>
          <a:xfrm xmlns:a="http://schemas.openxmlformats.org/drawingml/2006/main">
            <a:off x="9696736" y="4610100"/>
            <a:ext cx="390144"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23" name="hebrew-word-20">
            <a:extLst xmlns:a="http://schemas.openxmlformats.org/drawingml/2006/main">
              <a:ext uri="{FF2B5EF4-FFF2-40B4-BE49-F238E27FC236}">
                <a16:creationId xmlns:a16="http://schemas.microsoft.com/office/drawing/2014/main" id="{DA57F222-FC42-4C96-B242-845FE326D7B0}"/>
              </a:ext>
            </a:extLst>
          </p:cNvPr>
          <p:cNvSpPr>
            <a:spLocks xmlns:a="http://schemas.openxmlformats.org/drawingml/2006/main" noGrp="1"/>
          </p:cNvSpPr>
          <p:nvPr/>
        </p:nvSpPr>
        <p:spPr>
          <a:xfrm xmlns:a="http://schemas.openxmlformats.org/drawingml/2006/main">
            <a:off x="8700230" y="4610100"/>
            <a:ext cx="976884"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24" name="hebrew-word-21">
            <a:extLst xmlns:a="http://schemas.openxmlformats.org/drawingml/2006/main">
              <a:ext uri="{FF2B5EF4-FFF2-40B4-BE49-F238E27FC236}">
                <a16:creationId xmlns:a16="http://schemas.microsoft.com/office/drawing/2014/main" id="{FDE3F015-6085-495D-93DC-CFB6FF51B622}"/>
              </a:ext>
            </a:extLst>
          </p:cNvPr>
          <p:cNvSpPr>
            <a:spLocks xmlns:a="http://schemas.openxmlformats.org/drawingml/2006/main" noGrp="1"/>
          </p:cNvSpPr>
          <p:nvPr/>
        </p:nvSpPr>
        <p:spPr>
          <a:xfrm xmlns:a="http://schemas.openxmlformats.org/drawingml/2006/main">
            <a:off x="10680763" y="4974717"/>
            <a:ext cx="930212"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25" name="hebrew-word-22">
            <a:extLst xmlns:a="http://schemas.openxmlformats.org/drawingml/2006/main">
              <a:ext uri="{FF2B5EF4-FFF2-40B4-BE49-F238E27FC236}">
                <a16:creationId xmlns:a16="http://schemas.microsoft.com/office/drawing/2014/main" id="{2E5C06BE-DBE8-4CBF-B57B-41E4657D95AB}"/>
              </a:ext>
            </a:extLst>
          </p:cNvPr>
          <p:cNvSpPr>
            <a:spLocks xmlns:a="http://schemas.openxmlformats.org/drawingml/2006/main" noGrp="1"/>
          </p:cNvSpPr>
          <p:nvPr/>
        </p:nvSpPr>
        <p:spPr>
          <a:xfrm xmlns:a="http://schemas.openxmlformats.org/drawingml/2006/main">
            <a:off x="9804273" y="4974717"/>
            <a:ext cx="856869"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26" name="hebrew-word-23">
            <a:extLst xmlns:a="http://schemas.openxmlformats.org/drawingml/2006/main">
              <a:ext uri="{FF2B5EF4-FFF2-40B4-BE49-F238E27FC236}">
                <a16:creationId xmlns:a16="http://schemas.microsoft.com/office/drawing/2014/main" id="{AD68A848-4AEE-4C43-A126-AE31929797D0}"/>
              </a:ext>
            </a:extLst>
          </p:cNvPr>
          <p:cNvSpPr>
            <a:spLocks xmlns:a="http://schemas.openxmlformats.org/drawingml/2006/main" noGrp="1"/>
          </p:cNvSpPr>
          <p:nvPr/>
        </p:nvSpPr>
        <p:spPr>
          <a:xfrm xmlns:a="http://schemas.openxmlformats.org/drawingml/2006/main">
            <a:off x="9441561" y="4974717"/>
            <a:ext cx="343091"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27" name="hebrew-word-24">
            <a:extLst xmlns:a="http://schemas.openxmlformats.org/drawingml/2006/main">
              <a:ext uri="{FF2B5EF4-FFF2-40B4-BE49-F238E27FC236}">
                <a16:creationId xmlns:a16="http://schemas.microsoft.com/office/drawing/2014/main" id="{2437EC37-2D53-44A0-A56D-43A508CDC30C}"/>
              </a:ext>
            </a:extLst>
          </p:cNvPr>
          <p:cNvSpPr>
            <a:spLocks xmlns:a="http://schemas.openxmlformats.org/drawingml/2006/main" noGrp="1"/>
          </p:cNvSpPr>
          <p:nvPr/>
        </p:nvSpPr>
        <p:spPr>
          <a:xfrm xmlns:a="http://schemas.openxmlformats.org/drawingml/2006/main">
            <a:off x="8876157" y="4974717"/>
            <a:ext cx="545782"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28" name="hebrew-word-25">
            <a:extLst xmlns:a="http://schemas.openxmlformats.org/drawingml/2006/main">
              <a:ext uri="{FF2B5EF4-FFF2-40B4-BE49-F238E27FC236}">
                <a16:creationId xmlns:a16="http://schemas.microsoft.com/office/drawing/2014/main" id="{69CC9336-E426-4A7B-926F-CF3FA5819F9F}"/>
              </a:ext>
            </a:extLst>
          </p:cNvPr>
          <p:cNvSpPr>
            <a:spLocks xmlns:a="http://schemas.openxmlformats.org/drawingml/2006/main" noGrp="1"/>
          </p:cNvSpPr>
          <p:nvPr/>
        </p:nvSpPr>
        <p:spPr>
          <a:xfrm xmlns:a="http://schemas.openxmlformats.org/drawingml/2006/main">
            <a:off x="11082338" y="5339334"/>
            <a:ext cx="528638"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29" name="hebrew-word-26">
            <a:extLst xmlns:a="http://schemas.openxmlformats.org/drawingml/2006/main">
              <a:ext uri="{FF2B5EF4-FFF2-40B4-BE49-F238E27FC236}">
                <a16:creationId xmlns:a16="http://schemas.microsoft.com/office/drawing/2014/main" id="{CF30B566-D2BF-4320-A147-A919EA9CEF28}"/>
              </a:ext>
            </a:extLst>
          </p:cNvPr>
          <p:cNvSpPr>
            <a:spLocks xmlns:a="http://schemas.openxmlformats.org/drawingml/2006/main" noGrp="1"/>
          </p:cNvSpPr>
          <p:nvPr/>
        </p:nvSpPr>
        <p:spPr>
          <a:xfrm xmlns:a="http://schemas.openxmlformats.org/drawingml/2006/main">
            <a:off x="9978771" y="5339334"/>
            <a:ext cx="1083945"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0" name="hebrew-word-27">
            <a:extLst xmlns:a="http://schemas.openxmlformats.org/drawingml/2006/main">
              <a:ext uri="{FF2B5EF4-FFF2-40B4-BE49-F238E27FC236}">
                <a16:creationId xmlns:a16="http://schemas.microsoft.com/office/drawing/2014/main" id="{4BB849AF-817C-4AC8-BD13-611282C5D046}"/>
              </a:ext>
            </a:extLst>
          </p:cNvPr>
          <p:cNvSpPr>
            <a:spLocks xmlns:a="http://schemas.openxmlformats.org/drawingml/2006/main" noGrp="1"/>
          </p:cNvSpPr>
          <p:nvPr/>
        </p:nvSpPr>
        <p:spPr>
          <a:xfrm xmlns:a="http://schemas.openxmlformats.org/drawingml/2006/main">
            <a:off x="9187053" y="5339334"/>
            <a:ext cx="772096"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2" name="English text">
            <a:extLst xmlns:a="http://schemas.openxmlformats.org/drawingml/2006/main">
              <a:ext uri="{FF2B5EF4-FFF2-40B4-BE49-F238E27FC236}">
                <a16:creationId xmlns:a16="http://schemas.microsoft.com/office/drawing/2014/main" id="{EEBC3F5D-0656-4CCE-845C-6DE6C7AB5914}"/>
              </a:ext>
            </a:extLst>
          </p:cNvPr>
          <p:cNvSpPr>
            <a:spLocks xmlns:a="http://schemas.openxmlformats.org/drawingml/2006/main" noGrp="1"/>
          </p:cNvSpPr>
          <p:nvPr/>
        </p:nvSpPr>
        <p:spPr>
          <a:xfrm xmlns:a="http://schemas.openxmlformats.org/drawingml/2006/main">
            <a:off x="609600" y="4095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3375" b="1">
                <a:solidFill>
                  <a:srgbClr val="F5FCFF"/>
                </a:solidFill>
                <a:latin typeface="Segoe UI"/>
                <a:ea typeface="Segoe UI"/>
                <a:cs typeface="Segoe UI"/>
              </a:defRPr>
            </a:defPPr>
            <a:lvl1pPr algn="l">
              <a:buNone/>
              <a:defRPr sz="3375" b="1">
                <a:solidFill>
                  <a:srgbClr val="F5FCFF"/>
                </a:solidFill>
                <a:latin typeface="Arial"/>
                <a:ea typeface="Arial"/>
                <a:cs typeface="Arial"/>
              </a:defRPr>
            </a:lvl1pPr>
            <a:lvl2pPr algn="l">
              <a:buNone/>
              <a:defRPr sz="3375" b="1">
                <a:solidFill>
                  <a:srgbClr val="F5FCFF"/>
                </a:solidFill>
                <a:latin typeface="Arial"/>
                <a:ea typeface="Arial"/>
                <a:cs typeface="Arial"/>
              </a:defRPr>
            </a:lvl2pPr>
            <a:lvl3pPr algn="l">
              <a:buNone/>
              <a:defRPr sz="3375" b="1">
                <a:solidFill>
                  <a:srgbClr val="F5FCFF"/>
                </a:solidFill>
                <a:latin typeface="Arial"/>
                <a:ea typeface="Arial"/>
                <a:cs typeface="Arial"/>
              </a:defRPr>
            </a:lvl3pPr>
            <a:lvl4pPr algn="l">
              <a:buNone/>
              <a:defRPr sz="3375" b="1">
                <a:solidFill>
                  <a:srgbClr val="F5FCFF"/>
                </a:solidFill>
                <a:latin typeface="Arial"/>
                <a:ea typeface="Arial"/>
                <a:cs typeface="Arial"/>
              </a:defRPr>
            </a:lvl4pPr>
            <a:lvl5pPr algn="l">
              <a:buNone/>
              <a:defRPr sz="3375" b="1">
                <a:solidFill>
                  <a:srgbClr val="F5FCFF"/>
                </a:solidFill>
                <a:latin typeface="Arial"/>
                <a:ea typeface="Arial"/>
                <a:cs typeface="Arial"/>
              </a:defRPr>
            </a:lvl5pPr>
            <a:lvl6pPr algn="l">
              <a:buNone/>
              <a:defRPr sz="3375" b="1">
                <a:solidFill>
                  <a:srgbClr val="F5FCFF"/>
                </a:solidFill>
                <a:latin typeface="Arial"/>
                <a:ea typeface="Arial"/>
                <a:cs typeface="Arial"/>
              </a:defRPr>
            </a:lvl6pPr>
            <a:lvl7pPr algn="l">
              <a:buNone/>
              <a:defRPr sz="3375" b="1">
                <a:solidFill>
                  <a:srgbClr val="F5FCFF"/>
                </a:solidFill>
                <a:latin typeface="Arial"/>
                <a:ea typeface="Arial"/>
                <a:cs typeface="Arial"/>
              </a:defRPr>
            </a:lvl7pPr>
            <a:lvl8pPr algn="l">
              <a:buNone/>
              <a:defRPr sz="3375" b="1">
                <a:solidFill>
                  <a:srgbClr val="F5FCFF"/>
                </a:solidFill>
                <a:latin typeface="Arial"/>
                <a:ea typeface="Arial"/>
                <a:cs typeface="Arial"/>
              </a:defRPr>
            </a:lvl8pPr>
            <a:lvl9pPr algn="l">
              <a:buNone/>
              <a:defRPr sz="3375" b="1">
                <a:solidFill>
                  <a:srgbClr val="F5FCFF"/>
                </a:solidFill>
                <a:latin typeface="Arial"/>
                <a:ea typeface="Arial"/>
                <a:cs typeface="Arial"/>
              </a:defRPr>
            </a:lvl9pPr>
          </a:lstStyle>
          <a:p xmlns:a="http://schemas.openxmlformats.org/drawingml/2006/main">
            <a:pPr algn="l">
              <a:buNone/>
              <a:defRPr sz="3375" b="1">
                <a:solidFill>
                  <a:srgbClr val="F5FCFF"/>
                </a:solidFill>
                <a:latin typeface="Segoe UI"/>
                <a:ea typeface="Segoe UI"/>
                <a:cs typeface="Segoe UI"/>
              </a:defRPr>
            </a:pPr>
            <a:r>
              <a:rPr sz="3375" b="1">
                <a:solidFill>
                  <a:srgbClr val="F5FCFF"/>
                </a:solidFill>
                <a:latin typeface="Segoe UI"/>
                <a:ea typeface="Segoe UI"/>
                <a:cs typeface="Segoe UI"/>
              </a:rPr>
              <a:t>Recognition with immediate feedback</a:t>
            </a:r>
          </a:p>
        </p:txBody>
      </p:sp>
      <p:sp>
        <p:nvSpPr>
          <p:cNvPr id="33" name="English text">
            <a:extLst xmlns:a="http://schemas.openxmlformats.org/drawingml/2006/main">
              <a:ext uri="{FF2B5EF4-FFF2-40B4-BE49-F238E27FC236}">
                <a16:creationId xmlns:a16="http://schemas.microsoft.com/office/drawing/2014/main" id="{EC311113-AA55-4EE3-B8FD-F1A7D910FC08}"/>
              </a:ext>
            </a:extLst>
          </p:cNvPr>
          <p:cNvSpPr>
            <a:spLocks xmlns:a="http://schemas.openxmlformats.org/drawingml/2006/main" noGrp="1"/>
          </p:cNvSpPr>
          <p:nvPr/>
        </p:nvSpPr>
        <p:spPr>
          <a:xfrm xmlns:a="http://schemas.openxmlformats.org/drawingml/2006/main">
            <a:off x="609600" y="63912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53DDD5"/>
                </a:solidFill>
                <a:latin typeface="Segoe UI"/>
                <a:ea typeface="Segoe UI"/>
                <a:cs typeface="Segoe UI"/>
              </a:defRPr>
            </a:defPPr>
            <a:lvl1pPr algn="l">
              <a:buNone/>
              <a:defRPr sz="1275" b="0">
                <a:solidFill>
                  <a:srgbClr val="53DDD5"/>
                </a:solidFill>
                <a:latin typeface="Arial"/>
                <a:ea typeface="Arial"/>
                <a:cs typeface="Arial"/>
              </a:defRPr>
            </a:lvl1pPr>
            <a:lvl2pPr algn="l">
              <a:buNone/>
              <a:defRPr sz="1275" b="0">
                <a:solidFill>
                  <a:srgbClr val="53DDD5"/>
                </a:solidFill>
                <a:latin typeface="Arial"/>
                <a:ea typeface="Arial"/>
                <a:cs typeface="Arial"/>
              </a:defRPr>
            </a:lvl2pPr>
            <a:lvl3pPr algn="l">
              <a:buNone/>
              <a:defRPr sz="1275" b="0">
                <a:solidFill>
                  <a:srgbClr val="53DDD5"/>
                </a:solidFill>
                <a:latin typeface="Arial"/>
                <a:ea typeface="Arial"/>
                <a:cs typeface="Arial"/>
              </a:defRPr>
            </a:lvl3pPr>
            <a:lvl4pPr algn="l">
              <a:buNone/>
              <a:defRPr sz="1275" b="0">
                <a:solidFill>
                  <a:srgbClr val="53DDD5"/>
                </a:solidFill>
                <a:latin typeface="Arial"/>
                <a:ea typeface="Arial"/>
                <a:cs typeface="Arial"/>
              </a:defRPr>
            </a:lvl4pPr>
            <a:lvl5pPr algn="l">
              <a:buNone/>
              <a:defRPr sz="1275" b="0">
                <a:solidFill>
                  <a:srgbClr val="53DDD5"/>
                </a:solidFill>
                <a:latin typeface="Arial"/>
                <a:ea typeface="Arial"/>
                <a:cs typeface="Arial"/>
              </a:defRPr>
            </a:lvl5pPr>
            <a:lvl6pPr algn="l">
              <a:buNone/>
              <a:defRPr sz="1275" b="0">
                <a:solidFill>
                  <a:srgbClr val="53DDD5"/>
                </a:solidFill>
                <a:latin typeface="Arial"/>
                <a:ea typeface="Arial"/>
                <a:cs typeface="Arial"/>
              </a:defRPr>
            </a:lvl6pPr>
            <a:lvl7pPr algn="l">
              <a:buNone/>
              <a:defRPr sz="1275" b="0">
                <a:solidFill>
                  <a:srgbClr val="53DDD5"/>
                </a:solidFill>
                <a:latin typeface="Arial"/>
                <a:ea typeface="Arial"/>
                <a:cs typeface="Arial"/>
              </a:defRPr>
            </a:lvl7pPr>
            <a:lvl8pPr algn="l">
              <a:buNone/>
              <a:defRPr sz="1275" b="0">
                <a:solidFill>
                  <a:srgbClr val="53DDD5"/>
                </a:solidFill>
                <a:latin typeface="Arial"/>
                <a:ea typeface="Arial"/>
                <a:cs typeface="Arial"/>
              </a:defRPr>
            </a:lvl8pPr>
            <a:lvl9pPr algn="l">
              <a:buNone/>
              <a:defRPr sz="1275" b="0">
                <a:solidFill>
                  <a:srgbClr val="53DDD5"/>
                </a:solidFill>
                <a:latin typeface="Arial"/>
                <a:ea typeface="Arial"/>
                <a:cs typeface="Arial"/>
              </a:defRPr>
            </a:lvl9pPr>
          </a:lstStyle>
          <a:p xmlns:a="http://schemas.openxmlformats.org/drawingml/2006/main">
            <a:pPr algn="l">
              <a:buNone/>
              <a:defRPr sz="1275" b="0">
                <a:solidFill>
                  <a:srgbClr val="53DDD5"/>
                </a:solidFill>
                <a:latin typeface="Segoe UI"/>
                <a:ea typeface="Segoe UI"/>
                <a:cs typeface="Segoe UI"/>
              </a:defRPr>
            </a:pPr>
            <a:r>
              <a:rPr sz="1275" b="0">
                <a:solidFill>
                  <a:srgbClr val="53DDD5"/>
                </a:solidFill>
                <a:latin typeface="Segoe UI"/>
                <a:ea typeface="Segoe UI"/>
                <a:cs typeface="Segoe UI"/>
              </a:rPr>
              <a:t>04</a:t>
            </a:r>
          </a:p>
        </p:txBody>
      </p:sp>
      <p:sp>
        <p:nvSpPr>
          <p:cNvPr id="34" name="English text">
            <a:extLst xmlns:a="http://schemas.openxmlformats.org/drawingml/2006/main">
              <a:ext uri="{FF2B5EF4-FFF2-40B4-BE49-F238E27FC236}">
                <a16:creationId xmlns:a16="http://schemas.microsoft.com/office/drawing/2014/main" id="{2ABD969A-7334-4C23-936D-6C8C9F27BC7E}"/>
              </a:ext>
            </a:extLst>
          </p:cNvPr>
          <p:cNvSpPr>
            <a:spLocks xmlns:a="http://schemas.openxmlformats.org/drawingml/2006/main" noGrp="1"/>
          </p:cNvSpPr>
          <p:nvPr/>
        </p:nvSpPr>
        <p:spPr>
          <a:xfrm xmlns:a="http://schemas.openxmlformats.org/drawingml/2006/main">
            <a:off x="6810375" y="1819275"/>
            <a:ext cx="47720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775" b="1">
                <a:solidFill>
                  <a:srgbClr val="53DDD5"/>
                </a:solidFill>
                <a:latin typeface="Segoe UI"/>
                <a:ea typeface="Segoe UI"/>
                <a:cs typeface="Segoe UI"/>
              </a:defRPr>
            </a:defPPr>
            <a:lvl1pPr algn="l">
              <a:buNone/>
              <a:defRPr sz="2775" b="1">
                <a:solidFill>
                  <a:srgbClr val="53DDD5"/>
                </a:solidFill>
                <a:latin typeface="Arial"/>
                <a:ea typeface="Arial"/>
                <a:cs typeface="Arial"/>
              </a:defRPr>
            </a:lvl1pPr>
            <a:lvl2pPr algn="l">
              <a:buNone/>
              <a:defRPr sz="2775" b="1">
                <a:solidFill>
                  <a:srgbClr val="53DDD5"/>
                </a:solidFill>
                <a:latin typeface="Arial"/>
                <a:ea typeface="Arial"/>
                <a:cs typeface="Arial"/>
              </a:defRPr>
            </a:lvl2pPr>
            <a:lvl3pPr algn="l">
              <a:buNone/>
              <a:defRPr sz="2775" b="1">
                <a:solidFill>
                  <a:srgbClr val="53DDD5"/>
                </a:solidFill>
                <a:latin typeface="Arial"/>
                <a:ea typeface="Arial"/>
                <a:cs typeface="Arial"/>
              </a:defRPr>
            </a:lvl3pPr>
            <a:lvl4pPr algn="l">
              <a:buNone/>
              <a:defRPr sz="2775" b="1">
                <a:solidFill>
                  <a:srgbClr val="53DDD5"/>
                </a:solidFill>
                <a:latin typeface="Arial"/>
                <a:ea typeface="Arial"/>
                <a:cs typeface="Arial"/>
              </a:defRPr>
            </a:lvl4pPr>
            <a:lvl5pPr algn="l">
              <a:buNone/>
              <a:defRPr sz="2775" b="1">
                <a:solidFill>
                  <a:srgbClr val="53DDD5"/>
                </a:solidFill>
                <a:latin typeface="Arial"/>
                <a:ea typeface="Arial"/>
                <a:cs typeface="Arial"/>
              </a:defRPr>
            </a:lvl5pPr>
            <a:lvl6pPr algn="l">
              <a:buNone/>
              <a:defRPr sz="2775" b="1">
                <a:solidFill>
                  <a:srgbClr val="53DDD5"/>
                </a:solidFill>
                <a:latin typeface="Arial"/>
                <a:ea typeface="Arial"/>
                <a:cs typeface="Arial"/>
              </a:defRPr>
            </a:lvl6pPr>
            <a:lvl7pPr algn="l">
              <a:buNone/>
              <a:defRPr sz="2775" b="1">
                <a:solidFill>
                  <a:srgbClr val="53DDD5"/>
                </a:solidFill>
                <a:latin typeface="Arial"/>
                <a:ea typeface="Arial"/>
                <a:cs typeface="Arial"/>
              </a:defRPr>
            </a:lvl7pPr>
            <a:lvl8pPr algn="l">
              <a:buNone/>
              <a:defRPr sz="2775" b="1">
                <a:solidFill>
                  <a:srgbClr val="53DDD5"/>
                </a:solidFill>
                <a:latin typeface="Arial"/>
                <a:ea typeface="Arial"/>
                <a:cs typeface="Arial"/>
              </a:defRPr>
            </a:lvl8pPr>
            <a:lvl9pPr algn="l">
              <a:buNone/>
              <a:defRPr sz="2775" b="1">
                <a:solidFill>
                  <a:srgbClr val="53DDD5"/>
                </a:solidFill>
                <a:latin typeface="Arial"/>
                <a:ea typeface="Arial"/>
                <a:cs typeface="Arial"/>
              </a:defRPr>
            </a:lvl9pPr>
          </a:lstStyle>
          <a:p xmlns:a="http://schemas.openxmlformats.org/drawingml/2006/main">
            <a:pPr algn="l">
              <a:buNone/>
              <a:defRPr sz="2775" b="1">
                <a:solidFill>
                  <a:srgbClr val="53DDD5"/>
                </a:solidFill>
                <a:latin typeface="Segoe UI"/>
                <a:ea typeface="Segoe UI"/>
                <a:cs typeface="Segoe UI"/>
              </a:defRPr>
            </a:pPr>
            <a:r>
              <a:rPr sz="2775" b="1">
                <a:solidFill>
                  <a:srgbClr val="53DDD5"/>
                </a:solidFill>
                <a:latin typeface="Segoe UI"/>
                <a:ea typeface="Segoe UI"/>
                <a:cs typeface="Segoe UI"/>
              </a:rPr>
              <a:t>Each choice is a chance</a:t>
            </a:r>
          </a:p>
          <a:p xmlns:a="http://schemas.openxmlformats.org/drawingml/2006/main">
            <a:pPr algn="l">
              <a:buNone/>
              <a:defRPr sz="2775" b="1">
                <a:solidFill>
                  <a:srgbClr val="53DDD5"/>
                </a:solidFill>
                <a:latin typeface="Segoe UI"/>
                <a:ea typeface="Segoe UI"/>
                <a:cs typeface="Segoe UI"/>
              </a:defRPr>
            </a:pPr>
            <a:r>
              <a:rPr sz="2775" b="1">
                <a:solidFill>
                  <a:srgbClr val="53DDD5"/>
                </a:solidFill>
                <a:latin typeface="Segoe UI"/>
                <a:ea typeface="Segoe UI"/>
                <a:cs typeface="Segoe UI"/>
              </a:rPr>
              <a:t>to learn</a:t>
            </a:r>
          </a:p>
        </p:txBody>
      </p:sp>
      <p:sp>
        <p:nvSpPr>
          <p:cNvPr id="35" name="English text">
            <a:extLst xmlns:a="http://schemas.openxmlformats.org/drawingml/2006/main">
              <a:ext uri="{FF2B5EF4-FFF2-40B4-BE49-F238E27FC236}">
                <a16:creationId xmlns:a16="http://schemas.microsoft.com/office/drawing/2014/main" id="{AD0EA96C-63B9-4536-BA72-EA3091B3250A}"/>
              </a:ext>
            </a:extLst>
          </p:cNvPr>
          <p:cNvSpPr>
            <a:spLocks xmlns:a="http://schemas.openxmlformats.org/drawingml/2006/main" noGrp="1"/>
          </p:cNvSpPr>
          <p:nvPr/>
        </p:nvSpPr>
        <p:spPr>
          <a:xfrm xmlns:a="http://schemas.openxmlformats.org/drawingml/2006/main">
            <a:off x="6810375" y="3295650"/>
            <a:ext cx="47720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175" b="0">
                <a:solidFill>
                  <a:srgbClr val="F5FCFF"/>
                </a:solidFill>
                <a:latin typeface="Segoe UI"/>
                <a:ea typeface="Segoe UI"/>
                <a:cs typeface="Segoe UI"/>
              </a:defRPr>
            </a:defPPr>
            <a:lvl1pPr algn="l">
              <a:buNone/>
              <a:defRPr sz="2175" b="0">
                <a:solidFill>
                  <a:srgbClr val="F5FCFF"/>
                </a:solidFill>
                <a:latin typeface="Arial"/>
                <a:ea typeface="Arial"/>
                <a:cs typeface="Arial"/>
              </a:defRPr>
            </a:lvl1pPr>
            <a:lvl2pPr algn="l">
              <a:buNone/>
              <a:defRPr sz="2175" b="0">
                <a:solidFill>
                  <a:srgbClr val="F5FCFF"/>
                </a:solidFill>
                <a:latin typeface="Arial"/>
                <a:ea typeface="Arial"/>
                <a:cs typeface="Arial"/>
              </a:defRPr>
            </a:lvl2pPr>
            <a:lvl3pPr algn="l">
              <a:buNone/>
              <a:defRPr sz="2175" b="0">
                <a:solidFill>
                  <a:srgbClr val="F5FCFF"/>
                </a:solidFill>
                <a:latin typeface="Arial"/>
                <a:ea typeface="Arial"/>
                <a:cs typeface="Arial"/>
              </a:defRPr>
            </a:lvl3pPr>
            <a:lvl4pPr algn="l">
              <a:buNone/>
              <a:defRPr sz="2175" b="0">
                <a:solidFill>
                  <a:srgbClr val="F5FCFF"/>
                </a:solidFill>
                <a:latin typeface="Arial"/>
                <a:ea typeface="Arial"/>
                <a:cs typeface="Arial"/>
              </a:defRPr>
            </a:lvl4pPr>
            <a:lvl5pPr algn="l">
              <a:buNone/>
              <a:defRPr sz="2175" b="0">
                <a:solidFill>
                  <a:srgbClr val="F5FCFF"/>
                </a:solidFill>
                <a:latin typeface="Arial"/>
                <a:ea typeface="Arial"/>
                <a:cs typeface="Arial"/>
              </a:defRPr>
            </a:lvl5pPr>
            <a:lvl6pPr algn="l">
              <a:buNone/>
              <a:defRPr sz="2175" b="0">
                <a:solidFill>
                  <a:srgbClr val="F5FCFF"/>
                </a:solidFill>
                <a:latin typeface="Arial"/>
                <a:ea typeface="Arial"/>
                <a:cs typeface="Arial"/>
              </a:defRPr>
            </a:lvl6pPr>
            <a:lvl7pPr algn="l">
              <a:buNone/>
              <a:defRPr sz="2175" b="0">
                <a:solidFill>
                  <a:srgbClr val="F5FCFF"/>
                </a:solidFill>
                <a:latin typeface="Arial"/>
                <a:ea typeface="Arial"/>
                <a:cs typeface="Arial"/>
              </a:defRPr>
            </a:lvl7pPr>
            <a:lvl8pPr algn="l">
              <a:buNone/>
              <a:defRPr sz="2175" b="0">
                <a:solidFill>
                  <a:srgbClr val="F5FCFF"/>
                </a:solidFill>
                <a:latin typeface="Arial"/>
                <a:ea typeface="Arial"/>
                <a:cs typeface="Arial"/>
              </a:defRPr>
            </a:lvl8pPr>
            <a:lvl9pPr algn="l">
              <a:buNone/>
              <a:defRPr sz="2175" b="0">
                <a:solidFill>
                  <a:srgbClr val="F5FCFF"/>
                </a:solidFill>
                <a:latin typeface="Arial"/>
                <a:ea typeface="Arial"/>
                <a:cs typeface="Arial"/>
              </a:defRPr>
            </a:lvl9pPr>
          </a:lstStyle>
          <a:p xmlns:a="http://schemas.openxmlformats.org/drawingml/2006/main">
            <a:pPr algn="l">
              <a:buNone/>
              <a:defRPr sz="2175" b="0">
                <a:solidFill>
                  <a:srgbClr val="F5FCFF"/>
                </a:solidFill>
                <a:latin typeface="Segoe UI"/>
                <a:ea typeface="Segoe UI"/>
                <a:cs typeface="Segoe UI"/>
              </a:defRPr>
            </a:pPr>
            <a:r>
              <a:rPr sz="2175" b="0">
                <a:solidFill>
                  <a:srgbClr val="F5FCFF"/>
                </a:solidFill>
                <a:latin typeface="Segoe UI"/>
                <a:ea typeface="Segoe UI"/>
                <a:cs typeface="Segoe UI"/>
              </a:rPr>
              <a:t>Choose the instrument’s name</a:t>
            </a:r>
          </a:p>
          <a:p xmlns:a="http://schemas.openxmlformats.org/drawingml/2006/main">
            <a:pPr algn="l">
              <a:buNone/>
              <a:defRPr sz="2175" b="0">
                <a:solidFill>
                  <a:srgbClr val="F5FCFF"/>
                </a:solidFill>
                <a:latin typeface="Segoe UI"/>
                <a:ea typeface="Segoe UI"/>
                <a:cs typeface="Segoe UI"/>
              </a:defRPr>
            </a:pPr>
            <a:r>
              <a:rPr sz="2175" b="0">
                <a:solidFill>
                  <a:srgbClr val="F5FCFF"/>
                </a:solidFill>
                <a:latin typeface="Segoe UI"/>
                <a:ea typeface="Segoe UI"/>
                <a:cs typeface="Segoe UI"/>
              </a:rPr>
              <a:t>from several options.</a:t>
            </a:r>
          </a:p>
        </p:txBody>
      </p:sp>
      <p:sp>
        <p:nvSpPr>
          <p:cNvPr id="36" name="English text">
            <a:extLst xmlns:a="http://schemas.openxmlformats.org/drawingml/2006/main">
              <a:ext uri="{FF2B5EF4-FFF2-40B4-BE49-F238E27FC236}">
                <a16:creationId xmlns:a16="http://schemas.microsoft.com/office/drawing/2014/main" id="{C200A214-DE49-429B-B902-2BBE7EF4DF92}"/>
              </a:ext>
            </a:extLst>
          </p:cNvPr>
          <p:cNvSpPr>
            <a:spLocks xmlns:a="http://schemas.openxmlformats.org/drawingml/2006/main" noGrp="1"/>
          </p:cNvSpPr>
          <p:nvPr/>
        </p:nvSpPr>
        <p:spPr>
          <a:xfrm xmlns:a="http://schemas.openxmlformats.org/drawingml/2006/main">
            <a:off x="6810375" y="4610100"/>
            <a:ext cx="4772025" cy="1304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100" b="0">
                <a:solidFill>
                  <a:srgbClr val="B6D2DC"/>
                </a:solidFill>
                <a:latin typeface="Segoe UI"/>
                <a:ea typeface="Segoe UI"/>
                <a:cs typeface="Segoe UI"/>
              </a:defRPr>
            </a:defPPr>
            <a:lvl1pPr algn="l">
              <a:buNone/>
              <a:defRPr sz="2100" b="0">
                <a:solidFill>
                  <a:srgbClr val="B6D2DC"/>
                </a:solidFill>
                <a:latin typeface="Arial"/>
                <a:ea typeface="Arial"/>
                <a:cs typeface="Arial"/>
              </a:defRPr>
            </a:lvl1pPr>
            <a:lvl2pPr algn="l">
              <a:buNone/>
              <a:defRPr sz="2100" b="0">
                <a:solidFill>
                  <a:srgbClr val="B6D2DC"/>
                </a:solidFill>
                <a:latin typeface="Arial"/>
                <a:ea typeface="Arial"/>
                <a:cs typeface="Arial"/>
              </a:defRPr>
            </a:lvl2pPr>
            <a:lvl3pPr algn="l">
              <a:buNone/>
              <a:defRPr sz="2100" b="0">
                <a:solidFill>
                  <a:srgbClr val="B6D2DC"/>
                </a:solidFill>
                <a:latin typeface="Arial"/>
                <a:ea typeface="Arial"/>
                <a:cs typeface="Arial"/>
              </a:defRPr>
            </a:lvl3pPr>
            <a:lvl4pPr algn="l">
              <a:buNone/>
              <a:defRPr sz="2100" b="0">
                <a:solidFill>
                  <a:srgbClr val="B6D2DC"/>
                </a:solidFill>
                <a:latin typeface="Arial"/>
                <a:ea typeface="Arial"/>
                <a:cs typeface="Arial"/>
              </a:defRPr>
            </a:lvl4pPr>
            <a:lvl5pPr algn="l">
              <a:buNone/>
              <a:defRPr sz="2100" b="0">
                <a:solidFill>
                  <a:srgbClr val="B6D2DC"/>
                </a:solidFill>
                <a:latin typeface="Arial"/>
                <a:ea typeface="Arial"/>
                <a:cs typeface="Arial"/>
              </a:defRPr>
            </a:lvl5pPr>
            <a:lvl6pPr algn="l">
              <a:buNone/>
              <a:defRPr sz="2100" b="0">
                <a:solidFill>
                  <a:srgbClr val="B6D2DC"/>
                </a:solidFill>
                <a:latin typeface="Arial"/>
                <a:ea typeface="Arial"/>
                <a:cs typeface="Arial"/>
              </a:defRPr>
            </a:lvl6pPr>
            <a:lvl7pPr algn="l">
              <a:buNone/>
              <a:defRPr sz="2100" b="0">
                <a:solidFill>
                  <a:srgbClr val="B6D2DC"/>
                </a:solidFill>
                <a:latin typeface="Arial"/>
                <a:ea typeface="Arial"/>
                <a:cs typeface="Arial"/>
              </a:defRPr>
            </a:lvl7pPr>
            <a:lvl8pPr algn="l">
              <a:buNone/>
              <a:defRPr sz="2100" b="0">
                <a:solidFill>
                  <a:srgbClr val="B6D2DC"/>
                </a:solidFill>
                <a:latin typeface="Arial"/>
                <a:ea typeface="Arial"/>
                <a:cs typeface="Arial"/>
              </a:defRPr>
            </a:lvl8pPr>
            <a:lvl9pPr algn="l">
              <a:buNone/>
              <a:defRPr sz="2100" b="0">
                <a:solidFill>
                  <a:srgbClr val="B6D2DC"/>
                </a:solidFill>
                <a:latin typeface="Arial"/>
                <a:ea typeface="Arial"/>
                <a:cs typeface="Arial"/>
              </a:defRPr>
            </a:lvl9pPr>
          </a:lstStyle>
          <a:p xmlns:a="http://schemas.openxmlformats.org/drawingml/2006/main">
            <a:pPr algn="l">
              <a:buNone/>
              <a:defRPr sz="2100" b="0">
                <a:solidFill>
                  <a:srgbClr val="B6D2DC"/>
                </a:solidFill>
                <a:latin typeface="Segoe UI"/>
                <a:ea typeface="Segoe UI"/>
                <a:cs typeface="Segoe UI"/>
              </a:defRPr>
            </a:pPr>
            <a:r>
              <a:rPr sz="2100" b="0">
                <a:solidFill>
                  <a:srgbClr val="B6D2DC"/>
                </a:solidFill>
                <a:latin typeface="Segoe UI"/>
                <a:ea typeface="Segoe UI"/>
                <a:cs typeface="Segoe UI"/>
              </a:rPr>
              <a:t>Feedback shows the answer</a:t>
            </a:r>
          </a:p>
          <a:p xmlns:a="http://schemas.openxmlformats.org/drawingml/2006/main">
            <a:pPr algn="l">
              <a:buNone/>
              <a:defRPr sz="2100" b="0">
                <a:solidFill>
                  <a:srgbClr val="B6D2DC"/>
                </a:solidFill>
                <a:latin typeface="Segoe UI"/>
                <a:ea typeface="Segoe UI"/>
                <a:cs typeface="Segoe UI"/>
              </a:defRPr>
            </a:pPr>
            <a:r>
              <a:rPr sz="2100" b="0">
                <a:solidFill>
                  <a:srgbClr val="B6D2DC"/>
                </a:solidFill>
                <a:latin typeface="Segoe UI"/>
                <a:ea typeface="Segoe UI"/>
                <a:cs typeface="Segoe UI"/>
              </a:rPr>
              <a:t>and lets players compare</a:t>
            </a:r>
          </a:p>
          <a:p xmlns:a="http://schemas.openxmlformats.org/drawingml/2006/main">
            <a:pPr algn="l">
              <a:buNone/>
              <a:defRPr sz="2100" b="0">
                <a:solidFill>
                  <a:srgbClr val="B6D2DC"/>
                </a:solidFill>
                <a:latin typeface="Segoe UI"/>
                <a:ea typeface="Segoe UI"/>
                <a:cs typeface="Segoe UI"/>
              </a:defRPr>
            </a:pPr>
            <a:r>
              <a:rPr sz="2100" b="0">
                <a:solidFill>
                  <a:srgbClr val="B6D2DC"/>
                </a:solidFill>
                <a:latin typeface="Segoe UI"/>
                <a:ea typeface="Segoe UI"/>
                <a:cs typeface="Segoe UI"/>
              </a:rPr>
              <a:t>easily confused instruments.</a:t>
            </a:r>
          </a:p>
        </p:txBody>
      </p:sp>
    </p:spTree>
    <p:extLst>
      <p:ext uri="{BB962C8B-B14F-4D97-AF65-F5344CB8AC3E}">
        <p14:creationId xmlns:p14="http://schemas.microsoft.com/office/powerpoint/2010/main" val="704190039"/>
      </p:ext>
    </p:extLst>
  </p:cSld>
</p:sld>
</file>

<file path=ppt/slides/slide5.xml><?xml version="1.0" encoding="utf-8"?>
<p:sld xmlns:p="http://schemas.openxmlformats.org/presentationml/2006/main">
  <p:cSld>
    <p:bg>
      <p:bgPr>
        <a:solidFill xmlns:a="http://schemas.openxmlformats.org/drawingml/2006/main">
          <a:srgbClr val="061D2B"/>
        </a:solidFill>
      </p:bgPr>
    </p:bg>
    <p:spTree>
      <p:nvGrpSpPr>
        <p:cNvPr id="1" name=""/>
        <p:cNvGrpSpPr/>
        <p:nvPr/>
      </p:nvGrpSpPr>
      <p:grpSpPr>
        <a:xfrm xmlns:a="http://schemas.openxmlformats.org/drawingml/2006/main"/>
      </p:grpSpPr>
      <p:sp>
        <p:nvSpPr>
          <p:cNvPr id="37" name="hebrew-word-0">
            <a:extLst xmlns:a="http://schemas.openxmlformats.org/drawingml/2006/main">
              <a:ext uri="{FF2B5EF4-FFF2-40B4-BE49-F238E27FC236}">
                <a16:creationId xmlns:a16="http://schemas.microsoft.com/office/drawing/2014/main" id="{4579B89C-7761-4B4A-A548-80C395119055}"/>
              </a:ext>
            </a:extLst>
          </p:cNvPr>
          <p:cNvSpPr>
            <a:spLocks xmlns:a="http://schemas.openxmlformats.org/drawingml/2006/main" noGrp="1"/>
          </p:cNvSpPr>
          <p:nvPr/>
        </p:nvSpPr>
        <p:spPr>
          <a:xfrm xmlns:a="http://schemas.openxmlformats.org/drawingml/2006/main">
            <a:off x="10445591" y="409575"/>
            <a:ext cx="1165384"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2" name="hebrew-word-1">
            <a:extLst xmlns:a="http://schemas.openxmlformats.org/drawingml/2006/main">
              <a:ext uri="{FF2B5EF4-FFF2-40B4-BE49-F238E27FC236}">
                <a16:creationId xmlns:a16="http://schemas.microsoft.com/office/drawing/2014/main" id="{C52898C1-A544-4ED8-A501-D4AF03ABA98A}"/>
              </a:ext>
            </a:extLst>
          </p:cNvPr>
          <p:cNvSpPr>
            <a:spLocks xmlns:a="http://schemas.openxmlformats.org/drawingml/2006/main" noGrp="1"/>
          </p:cNvSpPr>
          <p:nvPr/>
        </p:nvSpPr>
        <p:spPr>
          <a:xfrm xmlns:a="http://schemas.openxmlformats.org/drawingml/2006/main">
            <a:off x="9223820" y="409575"/>
            <a:ext cx="1159859"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3" name="hebrew-word-2">
            <a:extLst xmlns:a="http://schemas.openxmlformats.org/drawingml/2006/main">
              <a:ext uri="{FF2B5EF4-FFF2-40B4-BE49-F238E27FC236}">
                <a16:creationId xmlns:a16="http://schemas.microsoft.com/office/drawing/2014/main" id="{5E12FB50-8A52-4F87-9368-E072BB311D3C}"/>
              </a:ext>
            </a:extLst>
          </p:cNvPr>
          <p:cNvSpPr>
            <a:spLocks xmlns:a="http://schemas.openxmlformats.org/drawingml/2006/main" noGrp="1"/>
          </p:cNvSpPr>
          <p:nvPr/>
        </p:nvSpPr>
        <p:spPr>
          <a:xfrm xmlns:a="http://schemas.openxmlformats.org/drawingml/2006/main">
            <a:off x="7100983" y="409575"/>
            <a:ext cx="2060924"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4" name="text-3">
            <a:extLst xmlns:a="http://schemas.openxmlformats.org/drawingml/2006/main">
              <a:ext uri="{FF2B5EF4-FFF2-40B4-BE49-F238E27FC236}">
                <a16:creationId xmlns:a16="http://schemas.microsoft.com/office/drawing/2014/main" id="{55E6E126-C23C-4FFB-B14D-62A38E871EE8}"/>
              </a:ext>
            </a:extLst>
          </p:cNvPr>
          <p:cNvSpPr>
            <a:spLocks xmlns:a="http://schemas.openxmlformats.org/drawingml/2006/main" noGrp="1"/>
          </p:cNvSpPr>
          <p:nvPr/>
        </p:nvSpPr>
        <p:spPr>
          <a:xfrm xmlns:a="http://schemas.openxmlformats.org/drawingml/2006/main">
            <a:off x="609600" y="63912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53DDD5"/>
                </a:solidFill>
                <a:latin typeface="Segoe UI"/>
                <a:ea typeface="Segoe UI"/>
                <a:cs typeface="Segoe UI"/>
              </a:defRPr>
            </a:defPPr>
            <a:lvl1pPr algn="l">
              <a:buNone/>
              <a:defRPr sz="1275" b="0">
                <a:solidFill>
                  <a:srgbClr val="53DDD5"/>
                </a:solidFill>
                <a:latin typeface="Arial"/>
                <a:ea typeface="Arial"/>
                <a:cs typeface="Arial"/>
              </a:defRPr>
            </a:lvl1pPr>
            <a:lvl2pPr algn="l">
              <a:buNone/>
              <a:defRPr sz="1275" b="0">
                <a:solidFill>
                  <a:srgbClr val="53DDD5"/>
                </a:solidFill>
                <a:latin typeface="Arial"/>
                <a:ea typeface="Arial"/>
                <a:cs typeface="Arial"/>
              </a:defRPr>
            </a:lvl2pPr>
            <a:lvl3pPr algn="l">
              <a:buNone/>
              <a:defRPr sz="1275" b="0">
                <a:solidFill>
                  <a:srgbClr val="53DDD5"/>
                </a:solidFill>
                <a:latin typeface="Arial"/>
                <a:ea typeface="Arial"/>
                <a:cs typeface="Arial"/>
              </a:defRPr>
            </a:lvl3pPr>
            <a:lvl4pPr algn="l">
              <a:buNone/>
              <a:defRPr sz="1275" b="0">
                <a:solidFill>
                  <a:srgbClr val="53DDD5"/>
                </a:solidFill>
                <a:latin typeface="Arial"/>
                <a:ea typeface="Arial"/>
                <a:cs typeface="Arial"/>
              </a:defRPr>
            </a:lvl4pPr>
            <a:lvl5pPr algn="l">
              <a:buNone/>
              <a:defRPr sz="1275" b="0">
                <a:solidFill>
                  <a:srgbClr val="53DDD5"/>
                </a:solidFill>
                <a:latin typeface="Arial"/>
                <a:ea typeface="Arial"/>
                <a:cs typeface="Arial"/>
              </a:defRPr>
            </a:lvl5pPr>
            <a:lvl6pPr algn="l">
              <a:buNone/>
              <a:defRPr sz="1275" b="0">
                <a:solidFill>
                  <a:srgbClr val="53DDD5"/>
                </a:solidFill>
                <a:latin typeface="Arial"/>
                <a:ea typeface="Arial"/>
                <a:cs typeface="Arial"/>
              </a:defRPr>
            </a:lvl6pPr>
            <a:lvl7pPr algn="l">
              <a:buNone/>
              <a:defRPr sz="1275" b="0">
                <a:solidFill>
                  <a:srgbClr val="53DDD5"/>
                </a:solidFill>
                <a:latin typeface="Arial"/>
                <a:ea typeface="Arial"/>
                <a:cs typeface="Arial"/>
              </a:defRPr>
            </a:lvl7pPr>
            <a:lvl8pPr algn="l">
              <a:buNone/>
              <a:defRPr sz="1275" b="0">
                <a:solidFill>
                  <a:srgbClr val="53DDD5"/>
                </a:solidFill>
                <a:latin typeface="Arial"/>
                <a:ea typeface="Arial"/>
                <a:cs typeface="Arial"/>
              </a:defRPr>
            </a:lvl8pPr>
            <a:lvl9pPr algn="l">
              <a:buNone/>
              <a:defRPr sz="1275" b="0">
                <a:solidFill>
                  <a:srgbClr val="53DDD5"/>
                </a:solidFill>
                <a:latin typeface="Arial"/>
                <a:ea typeface="Arial"/>
                <a:cs typeface="Arial"/>
              </a:defRPr>
            </a:lvl9pPr>
          </a:lstStyle>
          <a:p xmlns:a="http://schemas.openxmlformats.org/drawingml/2006/main">
            <a:pPr algn="l">
              <a:buNone/>
              <a:defRPr sz="1275" b="0">
                <a:solidFill>
                  <a:srgbClr val="53DDD5"/>
                </a:solidFill>
                <a:latin typeface="Arial"/>
                <a:ea typeface="Arial"/>
                <a:cs typeface="Arial"/>
              </a:defRPr>
            </a:pPr>
            <a:r>
              <a:rPr sz="1275" b="0">
                <a:solidFill>
                  <a:srgbClr val="53DDD5"/>
                </a:solidFill>
                <a:latin typeface="Arial"/>
                <a:ea typeface="Arial"/>
                <a:cs typeface="Arial"/>
              </a:rPr>
              <a:t/>
            </a:r>
          </a:p>
        </p:txBody>
      </p:sp>
      <p:pic>
        <p:nvPicPr>
          <p:cNvPr id="5" name="">
            <a:extLst xmlns:a="http://schemas.openxmlformats.org/drawingml/2006/main">
              <a:ext uri="{FF2B5EF4-FFF2-40B4-BE49-F238E27FC236}">
                <a16:creationId xmlns:a16="http://schemas.microsoft.com/office/drawing/2014/main" id="{3795034B-0D06-4837-8C4E-86E61B6C7A1A}"/>
              </a:ext>
            </a:extLst>
          </p:cNvPr>
          <p:cNvPicPr>
            <a:picLocks xmlns:a="http://schemas.openxmlformats.org/drawingml/2006/main" noChangeAspect="1"/>
          </p:cNvPicPr>
          <p:nvPr/>
        </p:nvPicPr>
        <p:blipFill>
          <a:blip xmlns:r="http://schemas.openxmlformats.org/officeDocument/2006/relationships" xmlns:a="http://schemas.openxmlformats.org/drawingml/2006/main" r:embed="R875be545f31a43b1"/>
          <a:stretch xmlns:a="http://schemas.openxmlformats.org/drawingml/2006/main"/>
        </p:blipFill>
        <p:spPr>
          <a:xfrm xmlns:a="http://schemas.openxmlformats.org/drawingml/2006/main">
            <a:off x="876300" y="1438902"/>
            <a:ext cx="3219450" cy="4723145"/>
          </a:xfrm>
          <a:prstGeom xmlns:a="http://schemas.openxmlformats.org/drawingml/2006/main" prst="rect">
            <a:avLst/>
          </a:prstGeom>
        </p:spPr>
      </p:pic>
      <p:sp>
        <p:nvSpPr>
          <p:cNvPr id="6" name="hebrew-word-4">
            <a:extLst xmlns:a="http://schemas.openxmlformats.org/drawingml/2006/main">
              <a:ext uri="{FF2B5EF4-FFF2-40B4-BE49-F238E27FC236}">
                <a16:creationId xmlns:a16="http://schemas.microsoft.com/office/drawing/2014/main" id="{1006077F-14E2-4FCC-BECF-4A847FD03FAF}"/>
              </a:ext>
            </a:extLst>
          </p:cNvPr>
          <p:cNvSpPr>
            <a:spLocks xmlns:a="http://schemas.openxmlformats.org/drawingml/2006/main" noGrp="1"/>
          </p:cNvSpPr>
          <p:nvPr/>
        </p:nvSpPr>
        <p:spPr>
          <a:xfrm xmlns:a="http://schemas.openxmlformats.org/drawingml/2006/main">
            <a:off x="10268426" y="1800225"/>
            <a:ext cx="1342549" cy="5139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850" b="1">
                <a:solidFill>
                  <a:srgbClr val="53DDD5"/>
                </a:solidFill>
                <a:latin typeface="Segoe UI"/>
                <a:ea typeface="Segoe UI"/>
                <a:cs typeface="Segoe UI"/>
              </a:defRPr>
            </a:defPPr>
            <a:lvl1pPr algn="ctr">
              <a:buNone/>
              <a:defRPr sz="2850" b="1">
                <a:solidFill>
                  <a:srgbClr val="53DDD5"/>
                </a:solidFill>
                <a:latin typeface="Arial"/>
                <a:ea typeface="Arial"/>
                <a:cs typeface="Arial"/>
              </a:defRPr>
            </a:lvl1pPr>
            <a:lvl2pPr algn="ctr">
              <a:buNone/>
              <a:defRPr sz="2850" b="1">
                <a:solidFill>
                  <a:srgbClr val="53DDD5"/>
                </a:solidFill>
                <a:latin typeface="Arial"/>
                <a:ea typeface="Arial"/>
                <a:cs typeface="Arial"/>
              </a:defRPr>
            </a:lvl2pPr>
            <a:lvl3pPr algn="ctr">
              <a:buNone/>
              <a:defRPr sz="2850" b="1">
                <a:solidFill>
                  <a:srgbClr val="53DDD5"/>
                </a:solidFill>
                <a:latin typeface="Arial"/>
                <a:ea typeface="Arial"/>
                <a:cs typeface="Arial"/>
              </a:defRPr>
            </a:lvl3pPr>
            <a:lvl4pPr algn="ctr">
              <a:buNone/>
              <a:defRPr sz="2850" b="1">
                <a:solidFill>
                  <a:srgbClr val="53DDD5"/>
                </a:solidFill>
                <a:latin typeface="Arial"/>
                <a:ea typeface="Arial"/>
                <a:cs typeface="Arial"/>
              </a:defRPr>
            </a:lvl4pPr>
            <a:lvl5pPr algn="ctr">
              <a:buNone/>
              <a:defRPr sz="2850" b="1">
                <a:solidFill>
                  <a:srgbClr val="53DDD5"/>
                </a:solidFill>
                <a:latin typeface="Arial"/>
                <a:ea typeface="Arial"/>
                <a:cs typeface="Arial"/>
              </a:defRPr>
            </a:lvl5pPr>
            <a:lvl6pPr algn="ctr">
              <a:buNone/>
              <a:defRPr sz="2850" b="1">
                <a:solidFill>
                  <a:srgbClr val="53DDD5"/>
                </a:solidFill>
                <a:latin typeface="Arial"/>
                <a:ea typeface="Arial"/>
                <a:cs typeface="Arial"/>
              </a:defRPr>
            </a:lvl6pPr>
            <a:lvl7pPr algn="ctr">
              <a:buNone/>
              <a:defRPr sz="2850" b="1">
                <a:solidFill>
                  <a:srgbClr val="53DDD5"/>
                </a:solidFill>
                <a:latin typeface="Arial"/>
                <a:ea typeface="Arial"/>
                <a:cs typeface="Arial"/>
              </a:defRPr>
            </a:lvl7pPr>
            <a:lvl8pPr algn="ctr">
              <a:buNone/>
              <a:defRPr sz="2850" b="1">
                <a:solidFill>
                  <a:srgbClr val="53DDD5"/>
                </a:solidFill>
                <a:latin typeface="Arial"/>
                <a:ea typeface="Arial"/>
                <a:cs typeface="Arial"/>
              </a:defRPr>
            </a:lvl8pPr>
            <a:lvl9pPr algn="ctr">
              <a:buNone/>
              <a:defRPr sz="2850" b="1">
                <a:solidFill>
                  <a:srgbClr val="53DDD5"/>
                </a:solidFill>
                <a:latin typeface="Arial"/>
                <a:ea typeface="Arial"/>
                <a:cs typeface="Arial"/>
              </a:defRPr>
            </a:lvl9pPr>
          </a:lstStyle>
          <a:p xmlns:a="http://schemas.openxmlformats.org/drawingml/2006/main">
            <a:pPr algn="ctr">
              <a:buNone/>
              <a:defRPr sz="2850" b="1">
                <a:solidFill>
                  <a:srgbClr val="53DDD5"/>
                </a:solidFill>
                <a:latin typeface="Arial"/>
                <a:ea typeface="Arial"/>
                <a:cs typeface="Arial"/>
              </a:defRPr>
            </a:pPr>
            <a:r>
              <a:rPr sz="2850" b="1">
                <a:solidFill>
                  <a:srgbClr val="53DDD5"/>
                </a:solidFill>
                <a:latin typeface="Arial"/>
                <a:ea typeface="Arial"/>
                <a:cs typeface="Arial"/>
              </a:rPr>
              <a:t/>
            </a:r>
          </a:p>
        </p:txBody>
      </p:sp>
      <p:sp>
        <p:nvSpPr>
          <p:cNvPr id="7" name="hebrew-word-5">
            <a:extLst xmlns:a="http://schemas.openxmlformats.org/drawingml/2006/main">
              <a:ext uri="{FF2B5EF4-FFF2-40B4-BE49-F238E27FC236}">
                <a16:creationId xmlns:a16="http://schemas.microsoft.com/office/drawing/2014/main" id="{FBF07197-75DE-4EA5-A825-985C62AF1955}"/>
              </a:ext>
            </a:extLst>
          </p:cNvPr>
          <p:cNvSpPr>
            <a:spLocks xmlns:a="http://schemas.openxmlformats.org/drawingml/2006/main" noGrp="1"/>
          </p:cNvSpPr>
          <p:nvPr/>
        </p:nvSpPr>
        <p:spPr>
          <a:xfrm xmlns:a="http://schemas.openxmlformats.org/drawingml/2006/main">
            <a:off x="9035701" y="1800225"/>
            <a:ext cx="1189292" cy="5139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850" b="1">
                <a:solidFill>
                  <a:srgbClr val="53DDD5"/>
                </a:solidFill>
                <a:latin typeface="Segoe UI"/>
                <a:ea typeface="Segoe UI"/>
                <a:cs typeface="Segoe UI"/>
              </a:defRPr>
            </a:defPPr>
            <a:lvl1pPr algn="ctr">
              <a:buNone/>
              <a:defRPr sz="2850" b="1">
                <a:solidFill>
                  <a:srgbClr val="53DDD5"/>
                </a:solidFill>
                <a:latin typeface="Arial"/>
                <a:ea typeface="Arial"/>
                <a:cs typeface="Arial"/>
              </a:defRPr>
            </a:lvl1pPr>
            <a:lvl2pPr algn="ctr">
              <a:buNone/>
              <a:defRPr sz="2850" b="1">
                <a:solidFill>
                  <a:srgbClr val="53DDD5"/>
                </a:solidFill>
                <a:latin typeface="Arial"/>
                <a:ea typeface="Arial"/>
                <a:cs typeface="Arial"/>
              </a:defRPr>
            </a:lvl2pPr>
            <a:lvl3pPr algn="ctr">
              <a:buNone/>
              <a:defRPr sz="2850" b="1">
                <a:solidFill>
                  <a:srgbClr val="53DDD5"/>
                </a:solidFill>
                <a:latin typeface="Arial"/>
                <a:ea typeface="Arial"/>
                <a:cs typeface="Arial"/>
              </a:defRPr>
            </a:lvl3pPr>
            <a:lvl4pPr algn="ctr">
              <a:buNone/>
              <a:defRPr sz="2850" b="1">
                <a:solidFill>
                  <a:srgbClr val="53DDD5"/>
                </a:solidFill>
                <a:latin typeface="Arial"/>
                <a:ea typeface="Arial"/>
                <a:cs typeface="Arial"/>
              </a:defRPr>
            </a:lvl4pPr>
            <a:lvl5pPr algn="ctr">
              <a:buNone/>
              <a:defRPr sz="2850" b="1">
                <a:solidFill>
                  <a:srgbClr val="53DDD5"/>
                </a:solidFill>
                <a:latin typeface="Arial"/>
                <a:ea typeface="Arial"/>
                <a:cs typeface="Arial"/>
              </a:defRPr>
            </a:lvl5pPr>
            <a:lvl6pPr algn="ctr">
              <a:buNone/>
              <a:defRPr sz="2850" b="1">
                <a:solidFill>
                  <a:srgbClr val="53DDD5"/>
                </a:solidFill>
                <a:latin typeface="Arial"/>
                <a:ea typeface="Arial"/>
                <a:cs typeface="Arial"/>
              </a:defRPr>
            </a:lvl6pPr>
            <a:lvl7pPr algn="ctr">
              <a:buNone/>
              <a:defRPr sz="2850" b="1">
                <a:solidFill>
                  <a:srgbClr val="53DDD5"/>
                </a:solidFill>
                <a:latin typeface="Arial"/>
                <a:ea typeface="Arial"/>
                <a:cs typeface="Arial"/>
              </a:defRPr>
            </a:lvl7pPr>
            <a:lvl8pPr algn="ctr">
              <a:buNone/>
              <a:defRPr sz="2850" b="1">
                <a:solidFill>
                  <a:srgbClr val="53DDD5"/>
                </a:solidFill>
                <a:latin typeface="Arial"/>
                <a:ea typeface="Arial"/>
                <a:cs typeface="Arial"/>
              </a:defRPr>
            </a:lvl8pPr>
            <a:lvl9pPr algn="ctr">
              <a:buNone/>
              <a:defRPr sz="2850" b="1">
                <a:solidFill>
                  <a:srgbClr val="53DDD5"/>
                </a:solidFill>
                <a:latin typeface="Arial"/>
                <a:ea typeface="Arial"/>
                <a:cs typeface="Arial"/>
              </a:defRPr>
            </a:lvl9pPr>
          </a:lstStyle>
          <a:p xmlns:a="http://schemas.openxmlformats.org/drawingml/2006/main">
            <a:pPr algn="ctr">
              <a:buNone/>
              <a:defRPr sz="2850" b="1">
                <a:solidFill>
                  <a:srgbClr val="53DDD5"/>
                </a:solidFill>
                <a:latin typeface="Arial"/>
                <a:ea typeface="Arial"/>
                <a:cs typeface="Arial"/>
              </a:defRPr>
            </a:pPr>
            <a:r>
              <a:rPr sz="2850" b="1">
                <a:solidFill>
                  <a:srgbClr val="53DDD5"/>
                </a:solidFill>
                <a:latin typeface="Arial"/>
                <a:ea typeface="Arial"/>
                <a:cs typeface="Arial"/>
              </a:rPr>
              <a:t/>
            </a:r>
          </a:p>
        </p:txBody>
      </p:sp>
      <p:sp>
        <p:nvSpPr>
          <p:cNvPr id="8" name="hebrew-word-6">
            <a:extLst xmlns:a="http://schemas.openxmlformats.org/drawingml/2006/main">
              <a:ext uri="{FF2B5EF4-FFF2-40B4-BE49-F238E27FC236}">
                <a16:creationId xmlns:a16="http://schemas.microsoft.com/office/drawing/2014/main" id="{8FAB7929-21A1-4517-8251-FF721369A0D0}"/>
              </a:ext>
            </a:extLst>
          </p:cNvPr>
          <p:cNvSpPr>
            <a:spLocks xmlns:a="http://schemas.openxmlformats.org/drawingml/2006/main" noGrp="1"/>
          </p:cNvSpPr>
          <p:nvPr/>
        </p:nvSpPr>
        <p:spPr>
          <a:xfrm xmlns:a="http://schemas.openxmlformats.org/drawingml/2006/main">
            <a:off x="8480584" y="1800225"/>
            <a:ext cx="511683" cy="5139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850" b="1">
                <a:solidFill>
                  <a:srgbClr val="53DDD5"/>
                </a:solidFill>
                <a:latin typeface="Segoe UI"/>
                <a:ea typeface="Segoe UI"/>
                <a:cs typeface="Segoe UI"/>
              </a:defRPr>
            </a:defPPr>
            <a:lvl1pPr algn="ctr">
              <a:buNone/>
              <a:defRPr sz="2850" b="1">
                <a:solidFill>
                  <a:srgbClr val="53DDD5"/>
                </a:solidFill>
                <a:latin typeface="Arial"/>
                <a:ea typeface="Arial"/>
                <a:cs typeface="Arial"/>
              </a:defRPr>
            </a:lvl1pPr>
            <a:lvl2pPr algn="ctr">
              <a:buNone/>
              <a:defRPr sz="2850" b="1">
                <a:solidFill>
                  <a:srgbClr val="53DDD5"/>
                </a:solidFill>
                <a:latin typeface="Arial"/>
                <a:ea typeface="Arial"/>
                <a:cs typeface="Arial"/>
              </a:defRPr>
            </a:lvl2pPr>
            <a:lvl3pPr algn="ctr">
              <a:buNone/>
              <a:defRPr sz="2850" b="1">
                <a:solidFill>
                  <a:srgbClr val="53DDD5"/>
                </a:solidFill>
                <a:latin typeface="Arial"/>
                <a:ea typeface="Arial"/>
                <a:cs typeface="Arial"/>
              </a:defRPr>
            </a:lvl3pPr>
            <a:lvl4pPr algn="ctr">
              <a:buNone/>
              <a:defRPr sz="2850" b="1">
                <a:solidFill>
                  <a:srgbClr val="53DDD5"/>
                </a:solidFill>
                <a:latin typeface="Arial"/>
                <a:ea typeface="Arial"/>
                <a:cs typeface="Arial"/>
              </a:defRPr>
            </a:lvl4pPr>
            <a:lvl5pPr algn="ctr">
              <a:buNone/>
              <a:defRPr sz="2850" b="1">
                <a:solidFill>
                  <a:srgbClr val="53DDD5"/>
                </a:solidFill>
                <a:latin typeface="Arial"/>
                <a:ea typeface="Arial"/>
                <a:cs typeface="Arial"/>
              </a:defRPr>
            </a:lvl5pPr>
            <a:lvl6pPr algn="ctr">
              <a:buNone/>
              <a:defRPr sz="2850" b="1">
                <a:solidFill>
                  <a:srgbClr val="53DDD5"/>
                </a:solidFill>
                <a:latin typeface="Arial"/>
                <a:ea typeface="Arial"/>
                <a:cs typeface="Arial"/>
              </a:defRPr>
            </a:lvl6pPr>
            <a:lvl7pPr algn="ctr">
              <a:buNone/>
              <a:defRPr sz="2850" b="1">
                <a:solidFill>
                  <a:srgbClr val="53DDD5"/>
                </a:solidFill>
                <a:latin typeface="Arial"/>
                <a:ea typeface="Arial"/>
                <a:cs typeface="Arial"/>
              </a:defRPr>
            </a:lvl7pPr>
            <a:lvl8pPr algn="ctr">
              <a:buNone/>
              <a:defRPr sz="2850" b="1">
                <a:solidFill>
                  <a:srgbClr val="53DDD5"/>
                </a:solidFill>
                <a:latin typeface="Arial"/>
                <a:ea typeface="Arial"/>
                <a:cs typeface="Arial"/>
              </a:defRPr>
            </a:lvl8pPr>
            <a:lvl9pPr algn="ctr">
              <a:buNone/>
              <a:defRPr sz="2850" b="1">
                <a:solidFill>
                  <a:srgbClr val="53DDD5"/>
                </a:solidFill>
                <a:latin typeface="Arial"/>
                <a:ea typeface="Arial"/>
                <a:cs typeface="Arial"/>
              </a:defRPr>
            </a:lvl9pPr>
          </a:lstStyle>
          <a:p xmlns:a="http://schemas.openxmlformats.org/drawingml/2006/main">
            <a:pPr algn="ctr">
              <a:buNone/>
              <a:defRPr sz="2850" b="1">
                <a:solidFill>
                  <a:srgbClr val="53DDD5"/>
                </a:solidFill>
                <a:latin typeface="Arial"/>
                <a:ea typeface="Arial"/>
                <a:cs typeface="Arial"/>
              </a:defRPr>
            </a:pPr>
            <a:r>
              <a:rPr sz="2850" b="1">
                <a:solidFill>
                  <a:srgbClr val="53DDD5"/>
                </a:solidFill>
                <a:latin typeface="Arial"/>
                <a:ea typeface="Arial"/>
                <a:cs typeface="Arial"/>
              </a:rPr>
              <a:t/>
            </a:r>
          </a:p>
        </p:txBody>
      </p:sp>
      <p:sp>
        <p:nvSpPr>
          <p:cNvPr id="9" name="hebrew-word-7">
            <a:extLst xmlns:a="http://schemas.openxmlformats.org/drawingml/2006/main">
              <a:ext uri="{FF2B5EF4-FFF2-40B4-BE49-F238E27FC236}">
                <a16:creationId xmlns:a16="http://schemas.microsoft.com/office/drawing/2014/main" id="{522CD661-673C-45BD-8F73-85B0F092E762}"/>
              </a:ext>
            </a:extLst>
          </p:cNvPr>
          <p:cNvSpPr>
            <a:spLocks xmlns:a="http://schemas.openxmlformats.org/drawingml/2006/main" noGrp="1"/>
          </p:cNvSpPr>
          <p:nvPr/>
        </p:nvSpPr>
        <p:spPr>
          <a:xfrm xmlns:a="http://schemas.openxmlformats.org/drawingml/2006/main">
            <a:off x="7209854" y="1800225"/>
            <a:ext cx="1227296" cy="5139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850" b="1">
                <a:solidFill>
                  <a:srgbClr val="53DDD5"/>
                </a:solidFill>
                <a:latin typeface="Segoe UI"/>
                <a:ea typeface="Segoe UI"/>
                <a:cs typeface="Segoe UI"/>
              </a:defRPr>
            </a:defPPr>
            <a:lvl1pPr algn="ctr">
              <a:buNone/>
              <a:defRPr sz="2850" b="1">
                <a:solidFill>
                  <a:srgbClr val="53DDD5"/>
                </a:solidFill>
                <a:latin typeface="Arial"/>
                <a:ea typeface="Arial"/>
                <a:cs typeface="Arial"/>
              </a:defRPr>
            </a:lvl1pPr>
            <a:lvl2pPr algn="ctr">
              <a:buNone/>
              <a:defRPr sz="2850" b="1">
                <a:solidFill>
                  <a:srgbClr val="53DDD5"/>
                </a:solidFill>
                <a:latin typeface="Arial"/>
                <a:ea typeface="Arial"/>
                <a:cs typeface="Arial"/>
              </a:defRPr>
            </a:lvl2pPr>
            <a:lvl3pPr algn="ctr">
              <a:buNone/>
              <a:defRPr sz="2850" b="1">
                <a:solidFill>
                  <a:srgbClr val="53DDD5"/>
                </a:solidFill>
                <a:latin typeface="Arial"/>
                <a:ea typeface="Arial"/>
                <a:cs typeface="Arial"/>
              </a:defRPr>
            </a:lvl3pPr>
            <a:lvl4pPr algn="ctr">
              <a:buNone/>
              <a:defRPr sz="2850" b="1">
                <a:solidFill>
                  <a:srgbClr val="53DDD5"/>
                </a:solidFill>
                <a:latin typeface="Arial"/>
                <a:ea typeface="Arial"/>
                <a:cs typeface="Arial"/>
              </a:defRPr>
            </a:lvl4pPr>
            <a:lvl5pPr algn="ctr">
              <a:buNone/>
              <a:defRPr sz="2850" b="1">
                <a:solidFill>
                  <a:srgbClr val="53DDD5"/>
                </a:solidFill>
                <a:latin typeface="Arial"/>
                <a:ea typeface="Arial"/>
                <a:cs typeface="Arial"/>
              </a:defRPr>
            </a:lvl5pPr>
            <a:lvl6pPr algn="ctr">
              <a:buNone/>
              <a:defRPr sz="2850" b="1">
                <a:solidFill>
                  <a:srgbClr val="53DDD5"/>
                </a:solidFill>
                <a:latin typeface="Arial"/>
                <a:ea typeface="Arial"/>
                <a:cs typeface="Arial"/>
              </a:defRPr>
            </a:lvl6pPr>
            <a:lvl7pPr algn="ctr">
              <a:buNone/>
              <a:defRPr sz="2850" b="1">
                <a:solidFill>
                  <a:srgbClr val="53DDD5"/>
                </a:solidFill>
                <a:latin typeface="Arial"/>
                <a:ea typeface="Arial"/>
                <a:cs typeface="Arial"/>
              </a:defRPr>
            </a:lvl7pPr>
            <a:lvl8pPr algn="ctr">
              <a:buNone/>
              <a:defRPr sz="2850" b="1">
                <a:solidFill>
                  <a:srgbClr val="53DDD5"/>
                </a:solidFill>
                <a:latin typeface="Arial"/>
                <a:ea typeface="Arial"/>
                <a:cs typeface="Arial"/>
              </a:defRPr>
            </a:lvl8pPr>
            <a:lvl9pPr algn="ctr">
              <a:buNone/>
              <a:defRPr sz="2850" b="1">
                <a:solidFill>
                  <a:srgbClr val="53DDD5"/>
                </a:solidFill>
                <a:latin typeface="Arial"/>
                <a:ea typeface="Arial"/>
                <a:cs typeface="Arial"/>
              </a:defRPr>
            </a:lvl9pPr>
          </a:lstStyle>
          <a:p xmlns:a="http://schemas.openxmlformats.org/drawingml/2006/main">
            <a:pPr algn="ctr">
              <a:buNone/>
              <a:defRPr sz="2850" b="1">
                <a:solidFill>
                  <a:srgbClr val="53DDD5"/>
                </a:solidFill>
                <a:latin typeface="Arial"/>
                <a:ea typeface="Arial"/>
                <a:cs typeface="Arial"/>
              </a:defRPr>
            </a:pPr>
            <a:r>
              <a:rPr sz="2850" b="1">
                <a:solidFill>
                  <a:srgbClr val="53DDD5"/>
                </a:solidFill>
                <a:latin typeface="Arial"/>
                <a:ea typeface="Arial"/>
                <a:cs typeface="Arial"/>
              </a:rPr>
              <a:t/>
            </a:r>
          </a:p>
        </p:txBody>
      </p:sp>
      <p:sp>
        <p:nvSpPr>
          <p:cNvPr id="10" name="hebrew-word-8">
            <a:extLst xmlns:a="http://schemas.openxmlformats.org/drawingml/2006/main">
              <a:ext uri="{FF2B5EF4-FFF2-40B4-BE49-F238E27FC236}">
                <a16:creationId xmlns:a16="http://schemas.microsoft.com/office/drawing/2014/main" id="{FE49681D-1A51-4499-B767-E54D5965FAFA}"/>
              </a:ext>
            </a:extLst>
          </p:cNvPr>
          <p:cNvSpPr>
            <a:spLocks xmlns:a="http://schemas.openxmlformats.org/drawingml/2006/main" noGrp="1"/>
          </p:cNvSpPr>
          <p:nvPr/>
        </p:nvSpPr>
        <p:spPr>
          <a:xfrm xmlns:a="http://schemas.openxmlformats.org/drawingml/2006/main">
            <a:off x="10870883" y="3200400"/>
            <a:ext cx="740092"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1" name="hebrew-word-9">
            <a:extLst xmlns:a="http://schemas.openxmlformats.org/drawingml/2006/main">
              <a:ext uri="{FF2B5EF4-FFF2-40B4-BE49-F238E27FC236}">
                <a16:creationId xmlns:a16="http://schemas.microsoft.com/office/drawing/2014/main" id="{DA9DF28A-EBE3-488A-8F6D-3AF68C825AAF}"/>
              </a:ext>
            </a:extLst>
          </p:cNvPr>
          <p:cNvSpPr>
            <a:spLocks xmlns:a="http://schemas.openxmlformats.org/drawingml/2006/main" noGrp="1"/>
          </p:cNvSpPr>
          <p:nvPr/>
        </p:nvSpPr>
        <p:spPr>
          <a:xfrm xmlns:a="http://schemas.openxmlformats.org/drawingml/2006/main">
            <a:off x="9997059" y="3200400"/>
            <a:ext cx="848963"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2" name="hebrew-word-10">
            <a:extLst xmlns:a="http://schemas.openxmlformats.org/drawingml/2006/main">
              <a:ext uri="{FF2B5EF4-FFF2-40B4-BE49-F238E27FC236}">
                <a16:creationId xmlns:a16="http://schemas.microsoft.com/office/drawing/2014/main" id="{CABFB7C4-4D9D-452B-9E24-FDDA12D385B8}"/>
              </a:ext>
            </a:extLst>
          </p:cNvPr>
          <p:cNvSpPr>
            <a:spLocks xmlns:a="http://schemas.openxmlformats.org/drawingml/2006/main" noGrp="1"/>
          </p:cNvSpPr>
          <p:nvPr/>
        </p:nvSpPr>
        <p:spPr>
          <a:xfrm xmlns:a="http://schemas.openxmlformats.org/drawingml/2006/main">
            <a:off x="9559100" y="3200400"/>
            <a:ext cx="413099"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3" name="hebrew-word-11">
            <a:extLst xmlns:a="http://schemas.openxmlformats.org/drawingml/2006/main">
              <a:ext uri="{FF2B5EF4-FFF2-40B4-BE49-F238E27FC236}">
                <a16:creationId xmlns:a16="http://schemas.microsoft.com/office/drawing/2014/main" id="{487708C4-1BAB-4CA5-8754-881E792DDF1C}"/>
              </a:ext>
            </a:extLst>
          </p:cNvPr>
          <p:cNvSpPr>
            <a:spLocks xmlns:a="http://schemas.openxmlformats.org/drawingml/2006/main" noGrp="1"/>
          </p:cNvSpPr>
          <p:nvPr/>
        </p:nvSpPr>
        <p:spPr>
          <a:xfrm xmlns:a="http://schemas.openxmlformats.org/drawingml/2006/main">
            <a:off x="8953691" y="3200400"/>
            <a:ext cx="580549"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4" name="hebrew-word-12">
            <a:extLst xmlns:a="http://schemas.openxmlformats.org/drawingml/2006/main">
              <a:ext uri="{FF2B5EF4-FFF2-40B4-BE49-F238E27FC236}">
                <a16:creationId xmlns:a16="http://schemas.microsoft.com/office/drawing/2014/main" id="{B8F6876D-DCAA-497E-AD32-347F72F0F6B8}"/>
              </a:ext>
            </a:extLst>
          </p:cNvPr>
          <p:cNvSpPr>
            <a:spLocks xmlns:a="http://schemas.openxmlformats.org/drawingml/2006/main" noGrp="1"/>
          </p:cNvSpPr>
          <p:nvPr/>
        </p:nvSpPr>
        <p:spPr>
          <a:xfrm xmlns:a="http://schemas.openxmlformats.org/drawingml/2006/main">
            <a:off x="8179784" y="3200400"/>
            <a:ext cx="749046"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5" name="hebrew-word-13">
            <a:extLst xmlns:a="http://schemas.openxmlformats.org/drawingml/2006/main">
              <a:ext uri="{FF2B5EF4-FFF2-40B4-BE49-F238E27FC236}">
                <a16:creationId xmlns:a16="http://schemas.microsoft.com/office/drawing/2014/main" id="{DA706686-C683-4F1B-A224-2DC4023F50F6}"/>
              </a:ext>
            </a:extLst>
          </p:cNvPr>
          <p:cNvSpPr>
            <a:spLocks xmlns:a="http://schemas.openxmlformats.org/drawingml/2006/main" noGrp="1"/>
          </p:cNvSpPr>
          <p:nvPr/>
        </p:nvSpPr>
        <p:spPr>
          <a:xfrm xmlns:a="http://schemas.openxmlformats.org/drawingml/2006/main">
            <a:off x="7596188" y="3200400"/>
            <a:ext cx="558736"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6" name="hebrew-word-14">
            <a:extLst xmlns:a="http://schemas.openxmlformats.org/drawingml/2006/main">
              <a:ext uri="{FF2B5EF4-FFF2-40B4-BE49-F238E27FC236}">
                <a16:creationId xmlns:a16="http://schemas.microsoft.com/office/drawing/2014/main" id="{FC6682CE-B9AA-46E5-9D8F-A40669F6E273}"/>
              </a:ext>
            </a:extLst>
          </p:cNvPr>
          <p:cNvSpPr>
            <a:spLocks xmlns:a="http://schemas.openxmlformats.org/drawingml/2006/main" noGrp="1"/>
          </p:cNvSpPr>
          <p:nvPr/>
        </p:nvSpPr>
        <p:spPr>
          <a:xfrm xmlns:a="http://schemas.openxmlformats.org/drawingml/2006/main">
            <a:off x="10782490" y="3590163"/>
            <a:ext cx="828485"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7" name="hebrew-word-15">
            <a:extLst xmlns:a="http://schemas.openxmlformats.org/drawingml/2006/main">
              <a:ext uri="{FF2B5EF4-FFF2-40B4-BE49-F238E27FC236}">
                <a16:creationId xmlns:a16="http://schemas.microsoft.com/office/drawing/2014/main" id="{3366F7B3-DA62-4D5A-99DB-C130A1CBC911}"/>
              </a:ext>
            </a:extLst>
          </p:cNvPr>
          <p:cNvSpPr>
            <a:spLocks xmlns:a="http://schemas.openxmlformats.org/drawingml/2006/main" noGrp="1"/>
          </p:cNvSpPr>
          <p:nvPr/>
        </p:nvSpPr>
        <p:spPr>
          <a:xfrm xmlns:a="http://schemas.openxmlformats.org/drawingml/2006/main">
            <a:off x="10056019" y="3590163"/>
            <a:ext cx="701612"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8" name="hebrew-word-16">
            <a:extLst xmlns:a="http://schemas.openxmlformats.org/drawingml/2006/main">
              <a:ext uri="{FF2B5EF4-FFF2-40B4-BE49-F238E27FC236}">
                <a16:creationId xmlns:a16="http://schemas.microsoft.com/office/drawing/2014/main" id="{36B3A676-4E76-4FDB-B6A3-7C0B77EA36DB}"/>
              </a:ext>
            </a:extLst>
          </p:cNvPr>
          <p:cNvSpPr>
            <a:spLocks xmlns:a="http://schemas.openxmlformats.org/drawingml/2006/main" noGrp="1"/>
          </p:cNvSpPr>
          <p:nvPr/>
        </p:nvSpPr>
        <p:spPr>
          <a:xfrm xmlns:a="http://schemas.openxmlformats.org/drawingml/2006/main">
            <a:off x="9615011" y="3590163"/>
            <a:ext cx="416147"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19" name="hebrew-word-17">
            <a:extLst xmlns:a="http://schemas.openxmlformats.org/drawingml/2006/main">
              <a:ext uri="{FF2B5EF4-FFF2-40B4-BE49-F238E27FC236}">
                <a16:creationId xmlns:a16="http://schemas.microsoft.com/office/drawing/2014/main" id="{B03ED75F-926D-44E3-8B6F-94CB0E6EAE08}"/>
              </a:ext>
            </a:extLst>
          </p:cNvPr>
          <p:cNvSpPr>
            <a:spLocks xmlns:a="http://schemas.openxmlformats.org/drawingml/2006/main" noGrp="1"/>
          </p:cNvSpPr>
          <p:nvPr/>
        </p:nvSpPr>
        <p:spPr>
          <a:xfrm xmlns:a="http://schemas.openxmlformats.org/drawingml/2006/main">
            <a:off x="8859298" y="3590163"/>
            <a:ext cx="730853"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0" name="hebrew-word-18">
            <a:extLst xmlns:a="http://schemas.openxmlformats.org/drawingml/2006/main">
              <a:ext uri="{FF2B5EF4-FFF2-40B4-BE49-F238E27FC236}">
                <a16:creationId xmlns:a16="http://schemas.microsoft.com/office/drawing/2014/main" id="{97FC6196-7287-44B1-BE8A-B0D15E634AE7}"/>
              </a:ext>
            </a:extLst>
          </p:cNvPr>
          <p:cNvSpPr>
            <a:spLocks xmlns:a="http://schemas.openxmlformats.org/drawingml/2006/main" noGrp="1"/>
          </p:cNvSpPr>
          <p:nvPr/>
        </p:nvSpPr>
        <p:spPr>
          <a:xfrm xmlns:a="http://schemas.openxmlformats.org/drawingml/2006/main">
            <a:off x="8421338" y="3590163"/>
            <a:ext cx="413099"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1" name="hebrew-word-19">
            <a:extLst xmlns:a="http://schemas.openxmlformats.org/drawingml/2006/main">
              <a:ext uri="{FF2B5EF4-FFF2-40B4-BE49-F238E27FC236}">
                <a16:creationId xmlns:a16="http://schemas.microsoft.com/office/drawing/2014/main" id="{8ED35736-390D-4687-891A-88E2707901FB}"/>
              </a:ext>
            </a:extLst>
          </p:cNvPr>
          <p:cNvSpPr>
            <a:spLocks xmlns:a="http://schemas.openxmlformats.org/drawingml/2006/main" noGrp="1"/>
          </p:cNvSpPr>
          <p:nvPr/>
        </p:nvSpPr>
        <p:spPr>
          <a:xfrm xmlns:a="http://schemas.openxmlformats.org/drawingml/2006/main">
            <a:off x="7619333" y="3590163"/>
            <a:ext cx="777145"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2" name="hebrew-word-20">
            <a:extLst xmlns:a="http://schemas.openxmlformats.org/drawingml/2006/main">
              <a:ext uri="{FF2B5EF4-FFF2-40B4-BE49-F238E27FC236}">
                <a16:creationId xmlns:a16="http://schemas.microsoft.com/office/drawing/2014/main" id="{6970700A-F60F-4F18-BEB9-3C866432A4FD}"/>
              </a:ext>
            </a:extLst>
          </p:cNvPr>
          <p:cNvSpPr>
            <a:spLocks xmlns:a="http://schemas.openxmlformats.org/drawingml/2006/main" noGrp="1"/>
          </p:cNvSpPr>
          <p:nvPr/>
        </p:nvSpPr>
        <p:spPr>
          <a:xfrm xmlns:a="http://schemas.openxmlformats.org/drawingml/2006/main">
            <a:off x="11125009" y="3979926"/>
            <a:ext cx="485966"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3" name="hebrew-word-21">
            <a:extLst xmlns:a="http://schemas.openxmlformats.org/drawingml/2006/main">
              <a:ext uri="{FF2B5EF4-FFF2-40B4-BE49-F238E27FC236}">
                <a16:creationId xmlns:a16="http://schemas.microsoft.com/office/drawing/2014/main" id="{17413487-9BCA-4FFD-9291-5F6944C4AAA5}"/>
              </a:ext>
            </a:extLst>
          </p:cNvPr>
          <p:cNvSpPr>
            <a:spLocks xmlns:a="http://schemas.openxmlformats.org/drawingml/2006/main" noGrp="1"/>
          </p:cNvSpPr>
          <p:nvPr/>
        </p:nvSpPr>
        <p:spPr>
          <a:xfrm xmlns:a="http://schemas.openxmlformats.org/drawingml/2006/main">
            <a:off x="10129742" y="3979926"/>
            <a:ext cx="970407"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4" name="hebrew-word-22">
            <a:extLst xmlns:a="http://schemas.openxmlformats.org/drawingml/2006/main">
              <a:ext uri="{FF2B5EF4-FFF2-40B4-BE49-F238E27FC236}">
                <a16:creationId xmlns:a16="http://schemas.microsoft.com/office/drawing/2014/main" id="{50FB1381-9BA3-4000-85AA-9DBF11988E3D}"/>
              </a:ext>
            </a:extLst>
          </p:cNvPr>
          <p:cNvSpPr>
            <a:spLocks xmlns:a="http://schemas.openxmlformats.org/drawingml/2006/main" noGrp="1"/>
          </p:cNvSpPr>
          <p:nvPr/>
        </p:nvSpPr>
        <p:spPr>
          <a:xfrm xmlns:a="http://schemas.openxmlformats.org/drawingml/2006/main">
            <a:off x="8896064" y="3979926"/>
            <a:ext cx="1208818"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5" name="hebrew-word-23">
            <a:extLst xmlns:a="http://schemas.openxmlformats.org/drawingml/2006/main">
              <a:ext uri="{FF2B5EF4-FFF2-40B4-BE49-F238E27FC236}">
                <a16:creationId xmlns:a16="http://schemas.microsoft.com/office/drawing/2014/main" id="{09AEFA41-B90E-4700-A937-BBA6F6E00D43}"/>
              </a:ext>
            </a:extLst>
          </p:cNvPr>
          <p:cNvSpPr>
            <a:spLocks xmlns:a="http://schemas.openxmlformats.org/drawingml/2006/main" noGrp="1"/>
          </p:cNvSpPr>
          <p:nvPr/>
        </p:nvSpPr>
        <p:spPr>
          <a:xfrm xmlns:a="http://schemas.openxmlformats.org/drawingml/2006/main">
            <a:off x="8312467" y="3979926"/>
            <a:ext cx="558736"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6" name="hebrew-word-24">
            <a:extLst xmlns:a="http://schemas.openxmlformats.org/drawingml/2006/main">
              <a:ext uri="{FF2B5EF4-FFF2-40B4-BE49-F238E27FC236}">
                <a16:creationId xmlns:a16="http://schemas.microsoft.com/office/drawing/2014/main" id="{EEE2B4D8-6114-4563-B76A-FC1E7E423D65}"/>
              </a:ext>
            </a:extLst>
          </p:cNvPr>
          <p:cNvSpPr>
            <a:spLocks xmlns:a="http://schemas.openxmlformats.org/drawingml/2006/main" noGrp="1"/>
          </p:cNvSpPr>
          <p:nvPr/>
        </p:nvSpPr>
        <p:spPr>
          <a:xfrm xmlns:a="http://schemas.openxmlformats.org/drawingml/2006/main">
            <a:off x="7530655" y="3979926"/>
            <a:ext cx="756952"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7" name="hebrew-word-25">
            <a:extLst xmlns:a="http://schemas.openxmlformats.org/drawingml/2006/main">
              <a:ext uri="{FF2B5EF4-FFF2-40B4-BE49-F238E27FC236}">
                <a16:creationId xmlns:a16="http://schemas.microsoft.com/office/drawing/2014/main" id="{ACCA5ABA-80A4-476C-9C7D-C053BC6FE311}"/>
              </a:ext>
            </a:extLst>
          </p:cNvPr>
          <p:cNvSpPr>
            <a:spLocks xmlns:a="http://schemas.openxmlformats.org/drawingml/2006/main" noGrp="1"/>
          </p:cNvSpPr>
          <p:nvPr/>
        </p:nvSpPr>
        <p:spPr>
          <a:xfrm xmlns:a="http://schemas.openxmlformats.org/drawingml/2006/main">
            <a:off x="6798659" y="3979926"/>
            <a:ext cx="707136" cy="419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25" b="0">
                <a:solidFill>
                  <a:srgbClr val="F5FCFF"/>
                </a:solidFill>
                <a:latin typeface="Segoe UI"/>
                <a:ea typeface="Segoe UI"/>
                <a:cs typeface="Segoe UI"/>
              </a:defRPr>
            </a:defPPr>
            <a:lvl1pPr algn="ctr">
              <a:buNone/>
              <a:defRPr sz="2325" b="0">
                <a:solidFill>
                  <a:srgbClr val="F5FCFF"/>
                </a:solidFill>
                <a:latin typeface="Arial"/>
                <a:ea typeface="Arial"/>
                <a:cs typeface="Arial"/>
              </a:defRPr>
            </a:lvl1pPr>
            <a:lvl2pPr algn="ctr">
              <a:buNone/>
              <a:defRPr sz="2325" b="0">
                <a:solidFill>
                  <a:srgbClr val="F5FCFF"/>
                </a:solidFill>
                <a:latin typeface="Arial"/>
                <a:ea typeface="Arial"/>
                <a:cs typeface="Arial"/>
              </a:defRPr>
            </a:lvl2pPr>
            <a:lvl3pPr algn="ctr">
              <a:buNone/>
              <a:defRPr sz="2325" b="0">
                <a:solidFill>
                  <a:srgbClr val="F5FCFF"/>
                </a:solidFill>
                <a:latin typeface="Arial"/>
                <a:ea typeface="Arial"/>
                <a:cs typeface="Arial"/>
              </a:defRPr>
            </a:lvl3pPr>
            <a:lvl4pPr algn="ctr">
              <a:buNone/>
              <a:defRPr sz="2325" b="0">
                <a:solidFill>
                  <a:srgbClr val="F5FCFF"/>
                </a:solidFill>
                <a:latin typeface="Arial"/>
                <a:ea typeface="Arial"/>
                <a:cs typeface="Arial"/>
              </a:defRPr>
            </a:lvl4pPr>
            <a:lvl5pPr algn="ctr">
              <a:buNone/>
              <a:defRPr sz="2325" b="0">
                <a:solidFill>
                  <a:srgbClr val="F5FCFF"/>
                </a:solidFill>
                <a:latin typeface="Arial"/>
                <a:ea typeface="Arial"/>
                <a:cs typeface="Arial"/>
              </a:defRPr>
            </a:lvl5pPr>
            <a:lvl6pPr algn="ctr">
              <a:buNone/>
              <a:defRPr sz="2325" b="0">
                <a:solidFill>
                  <a:srgbClr val="F5FCFF"/>
                </a:solidFill>
                <a:latin typeface="Arial"/>
                <a:ea typeface="Arial"/>
                <a:cs typeface="Arial"/>
              </a:defRPr>
            </a:lvl6pPr>
            <a:lvl7pPr algn="ctr">
              <a:buNone/>
              <a:defRPr sz="2325" b="0">
                <a:solidFill>
                  <a:srgbClr val="F5FCFF"/>
                </a:solidFill>
                <a:latin typeface="Arial"/>
                <a:ea typeface="Arial"/>
                <a:cs typeface="Arial"/>
              </a:defRPr>
            </a:lvl7pPr>
            <a:lvl8pPr algn="ctr">
              <a:buNone/>
              <a:defRPr sz="2325" b="0">
                <a:solidFill>
                  <a:srgbClr val="F5FCFF"/>
                </a:solidFill>
                <a:latin typeface="Arial"/>
                <a:ea typeface="Arial"/>
                <a:cs typeface="Arial"/>
              </a:defRPr>
            </a:lvl8pPr>
            <a:lvl9pPr algn="ctr">
              <a:buNone/>
              <a:defRPr sz="2325" b="0">
                <a:solidFill>
                  <a:srgbClr val="F5FCFF"/>
                </a:solidFill>
                <a:latin typeface="Arial"/>
                <a:ea typeface="Arial"/>
                <a:cs typeface="Arial"/>
              </a:defRPr>
            </a:lvl9pPr>
          </a:lstStyle>
          <a:p xmlns:a="http://schemas.openxmlformats.org/drawingml/2006/main">
            <a:pPr algn="ctr">
              <a:buNone/>
              <a:defRPr sz="2325" b="0">
                <a:solidFill>
                  <a:srgbClr val="F5FCFF"/>
                </a:solidFill>
                <a:latin typeface="Arial"/>
                <a:ea typeface="Arial"/>
                <a:cs typeface="Arial"/>
              </a:defRPr>
            </a:pPr>
            <a:r>
              <a:rPr sz="2325" b="0">
                <a:solidFill>
                  <a:srgbClr val="F5FCFF"/>
                </a:solidFill>
                <a:latin typeface="Arial"/>
                <a:ea typeface="Arial"/>
                <a:cs typeface="Arial"/>
              </a:rPr>
              <a:t/>
            </a:r>
          </a:p>
        </p:txBody>
      </p:sp>
      <p:sp>
        <p:nvSpPr>
          <p:cNvPr id="28" name="hebrew-word-26">
            <a:extLst xmlns:a="http://schemas.openxmlformats.org/drawingml/2006/main">
              <a:ext uri="{FF2B5EF4-FFF2-40B4-BE49-F238E27FC236}">
                <a16:creationId xmlns:a16="http://schemas.microsoft.com/office/drawing/2014/main" id="{EA708917-5E62-4A95-97AC-A6E3BF3171CA}"/>
              </a:ext>
            </a:extLst>
          </p:cNvPr>
          <p:cNvSpPr>
            <a:spLocks xmlns:a="http://schemas.openxmlformats.org/drawingml/2006/main" noGrp="1"/>
          </p:cNvSpPr>
          <p:nvPr/>
        </p:nvSpPr>
        <p:spPr>
          <a:xfrm xmlns:a="http://schemas.openxmlformats.org/drawingml/2006/main">
            <a:off x="10789920" y="5162550"/>
            <a:ext cx="821055"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29" name="hebrew-word-27">
            <a:extLst xmlns:a="http://schemas.openxmlformats.org/drawingml/2006/main">
              <a:ext uri="{FF2B5EF4-FFF2-40B4-BE49-F238E27FC236}">
                <a16:creationId xmlns:a16="http://schemas.microsoft.com/office/drawing/2014/main" id="{F874B622-E18E-4658-BF50-1D1E69E69255}"/>
              </a:ext>
            </a:extLst>
          </p:cNvPr>
          <p:cNvSpPr>
            <a:spLocks xmlns:a="http://schemas.openxmlformats.org/drawingml/2006/main" noGrp="1"/>
          </p:cNvSpPr>
          <p:nvPr/>
        </p:nvSpPr>
        <p:spPr>
          <a:xfrm xmlns:a="http://schemas.openxmlformats.org/drawingml/2006/main">
            <a:off x="10058210" y="5162550"/>
            <a:ext cx="712089"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0" name="hebrew-word-28">
            <a:extLst xmlns:a="http://schemas.openxmlformats.org/drawingml/2006/main">
              <a:ext uri="{FF2B5EF4-FFF2-40B4-BE49-F238E27FC236}">
                <a16:creationId xmlns:a16="http://schemas.microsoft.com/office/drawing/2014/main" id="{4DA9A961-FC02-4973-9485-5B41CC90447B}"/>
              </a:ext>
            </a:extLst>
          </p:cNvPr>
          <p:cNvSpPr>
            <a:spLocks xmlns:a="http://schemas.openxmlformats.org/drawingml/2006/main" noGrp="1"/>
          </p:cNvSpPr>
          <p:nvPr/>
        </p:nvSpPr>
        <p:spPr>
          <a:xfrm xmlns:a="http://schemas.openxmlformats.org/drawingml/2006/main">
            <a:off x="9378029" y="5162550"/>
            <a:ext cx="660559"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1" name="hebrew-word-29">
            <a:extLst xmlns:a="http://schemas.openxmlformats.org/drawingml/2006/main">
              <a:ext uri="{FF2B5EF4-FFF2-40B4-BE49-F238E27FC236}">
                <a16:creationId xmlns:a16="http://schemas.microsoft.com/office/drawing/2014/main" id="{4FCAAEEA-0051-4724-BA8A-36ABDB0204ED}"/>
              </a:ext>
            </a:extLst>
          </p:cNvPr>
          <p:cNvSpPr>
            <a:spLocks xmlns:a="http://schemas.openxmlformats.org/drawingml/2006/main" noGrp="1"/>
          </p:cNvSpPr>
          <p:nvPr/>
        </p:nvSpPr>
        <p:spPr>
          <a:xfrm xmlns:a="http://schemas.openxmlformats.org/drawingml/2006/main">
            <a:off x="9025700" y="5162550"/>
            <a:ext cx="332708"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2" name="hebrew-word-30">
            <a:extLst xmlns:a="http://schemas.openxmlformats.org/drawingml/2006/main">
              <a:ext uri="{FF2B5EF4-FFF2-40B4-BE49-F238E27FC236}">
                <a16:creationId xmlns:a16="http://schemas.microsoft.com/office/drawing/2014/main" id="{E7EA03C1-4EB1-4C52-AAB4-B22F9FC66DD1}"/>
              </a:ext>
            </a:extLst>
          </p:cNvPr>
          <p:cNvSpPr>
            <a:spLocks xmlns:a="http://schemas.openxmlformats.org/drawingml/2006/main" noGrp="1"/>
          </p:cNvSpPr>
          <p:nvPr/>
        </p:nvSpPr>
        <p:spPr>
          <a:xfrm xmlns:a="http://schemas.openxmlformats.org/drawingml/2006/main">
            <a:off x="8152352" y="5162550"/>
            <a:ext cx="853726"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3" name="hebrew-word-31">
            <a:extLst xmlns:a="http://schemas.openxmlformats.org/drawingml/2006/main">
              <a:ext uri="{FF2B5EF4-FFF2-40B4-BE49-F238E27FC236}">
                <a16:creationId xmlns:a16="http://schemas.microsoft.com/office/drawing/2014/main" id="{1793C020-4DDC-4E8B-A6D0-199B38F9575D}"/>
              </a:ext>
            </a:extLst>
          </p:cNvPr>
          <p:cNvSpPr>
            <a:spLocks xmlns:a="http://schemas.openxmlformats.org/drawingml/2006/main" noGrp="1"/>
          </p:cNvSpPr>
          <p:nvPr/>
        </p:nvSpPr>
        <p:spPr>
          <a:xfrm xmlns:a="http://schemas.openxmlformats.org/drawingml/2006/main">
            <a:off x="7230047" y="5162550"/>
            <a:ext cx="902684"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4" name="hebrew-word-32">
            <a:extLst xmlns:a="http://schemas.openxmlformats.org/drawingml/2006/main">
              <a:ext uri="{FF2B5EF4-FFF2-40B4-BE49-F238E27FC236}">
                <a16:creationId xmlns:a16="http://schemas.microsoft.com/office/drawing/2014/main" id="{632BC884-B3C6-4F8B-A373-6C780E042213}"/>
              </a:ext>
            </a:extLst>
          </p:cNvPr>
          <p:cNvSpPr>
            <a:spLocks xmlns:a="http://schemas.openxmlformats.org/drawingml/2006/main" noGrp="1"/>
          </p:cNvSpPr>
          <p:nvPr/>
        </p:nvSpPr>
        <p:spPr>
          <a:xfrm xmlns:a="http://schemas.openxmlformats.org/drawingml/2006/main">
            <a:off x="11210163" y="5527167"/>
            <a:ext cx="400812"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5" name="hebrew-word-33">
            <a:extLst xmlns:a="http://schemas.openxmlformats.org/drawingml/2006/main">
              <a:ext uri="{FF2B5EF4-FFF2-40B4-BE49-F238E27FC236}">
                <a16:creationId xmlns:a16="http://schemas.microsoft.com/office/drawing/2014/main" id="{0B503DD8-B36F-4340-8E1B-69C7A33D37C1}"/>
              </a:ext>
            </a:extLst>
          </p:cNvPr>
          <p:cNvSpPr>
            <a:spLocks xmlns:a="http://schemas.openxmlformats.org/drawingml/2006/main" noGrp="1"/>
          </p:cNvSpPr>
          <p:nvPr/>
        </p:nvSpPr>
        <p:spPr>
          <a:xfrm xmlns:a="http://schemas.openxmlformats.org/drawingml/2006/main">
            <a:off x="10382821" y="5527167"/>
            <a:ext cx="807720"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6" name="hebrew-word-34">
            <a:extLst xmlns:a="http://schemas.openxmlformats.org/drawingml/2006/main">
              <a:ext uri="{FF2B5EF4-FFF2-40B4-BE49-F238E27FC236}">
                <a16:creationId xmlns:a16="http://schemas.microsoft.com/office/drawing/2014/main" id="{473589F7-FECC-4785-BBD2-8B14167EC738}"/>
              </a:ext>
            </a:extLst>
          </p:cNvPr>
          <p:cNvSpPr>
            <a:spLocks xmlns:a="http://schemas.openxmlformats.org/drawingml/2006/main" noGrp="1"/>
          </p:cNvSpPr>
          <p:nvPr/>
        </p:nvSpPr>
        <p:spPr>
          <a:xfrm xmlns:a="http://schemas.openxmlformats.org/drawingml/2006/main">
            <a:off x="9515380" y="5527167"/>
            <a:ext cx="847820" cy="392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175" b="0">
                <a:solidFill>
                  <a:srgbClr val="B6D2DC"/>
                </a:solidFill>
                <a:latin typeface="Segoe UI"/>
                <a:ea typeface="Segoe UI"/>
                <a:cs typeface="Segoe UI"/>
              </a:defRPr>
            </a:defPPr>
            <a:lvl1pPr algn="ctr">
              <a:buNone/>
              <a:defRPr sz="2175" b="0">
                <a:solidFill>
                  <a:srgbClr val="B6D2DC"/>
                </a:solidFill>
                <a:latin typeface="Arial"/>
                <a:ea typeface="Arial"/>
                <a:cs typeface="Arial"/>
              </a:defRPr>
            </a:lvl1pPr>
            <a:lvl2pPr algn="ctr">
              <a:buNone/>
              <a:defRPr sz="2175" b="0">
                <a:solidFill>
                  <a:srgbClr val="B6D2DC"/>
                </a:solidFill>
                <a:latin typeface="Arial"/>
                <a:ea typeface="Arial"/>
                <a:cs typeface="Arial"/>
              </a:defRPr>
            </a:lvl2pPr>
            <a:lvl3pPr algn="ctr">
              <a:buNone/>
              <a:defRPr sz="2175" b="0">
                <a:solidFill>
                  <a:srgbClr val="B6D2DC"/>
                </a:solidFill>
                <a:latin typeface="Arial"/>
                <a:ea typeface="Arial"/>
                <a:cs typeface="Arial"/>
              </a:defRPr>
            </a:lvl3pPr>
            <a:lvl4pPr algn="ctr">
              <a:buNone/>
              <a:defRPr sz="2175" b="0">
                <a:solidFill>
                  <a:srgbClr val="B6D2DC"/>
                </a:solidFill>
                <a:latin typeface="Arial"/>
                <a:ea typeface="Arial"/>
                <a:cs typeface="Arial"/>
              </a:defRPr>
            </a:lvl4pPr>
            <a:lvl5pPr algn="ctr">
              <a:buNone/>
              <a:defRPr sz="2175" b="0">
                <a:solidFill>
                  <a:srgbClr val="B6D2DC"/>
                </a:solidFill>
                <a:latin typeface="Arial"/>
                <a:ea typeface="Arial"/>
                <a:cs typeface="Arial"/>
              </a:defRPr>
            </a:lvl5pPr>
            <a:lvl6pPr algn="ctr">
              <a:buNone/>
              <a:defRPr sz="2175" b="0">
                <a:solidFill>
                  <a:srgbClr val="B6D2DC"/>
                </a:solidFill>
                <a:latin typeface="Arial"/>
                <a:ea typeface="Arial"/>
                <a:cs typeface="Arial"/>
              </a:defRPr>
            </a:lvl6pPr>
            <a:lvl7pPr algn="ctr">
              <a:buNone/>
              <a:defRPr sz="2175" b="0">
                <a:solidFill>
                  <a:srgbClr val="B6D2DC"/>
                </a:solidFill>
                <a:latin typeface="Arial"/>
                <a:ea typeface="Arial"/>
                <a:cs typeface="Arial"/>
              </a:defRPr>
            </a:lvl7pPr>
            <a:lvl8pPr algn="ctr">
              <a:buNone/>
              <a:defRPr sz="2175" b="0">
                <a:solidFill>
                  <a:srgbClr val="B6D2DC"/>
                </a:solidFill>
                <a:latin typeface="Arial"/>
                <a:ea typeface="Arial"/>
                <a:cs typeface="Arial"/>
              </a:defRPr>
            </a:lvl8pPr>
            <a:lvl9pPr algn="ctr">
              <a:buNone/>
              <a:defRPr sz="2175" b="0">
                <a:solidFill>
                  <a:srgbClr val="B6D2DC"/>
                </a:solidFill>
                <a:latin typeface="Arial"/>
                <a:ea typeface="Arial"/>
                <a:cs typeface="Arial"/>
              </a:defRPr>
            </a:lvl9pPr>
          </a:lstStyle>
          <a:p xmlns:a="http://schemas.openxmlformats.org/drawingml/2006/main">
            <a:pPr algn="ctr">
              <a:buNone/>
              <a:defRPr sz="2175" b="0">
                <a:solidFill>
                  <a:srgbClr val="B6D2DC"/>
                </a:solidFill>
                <a:latin typeface="Arial"/>
                <a:ea typeface="Arial"/>
                <a:cs typeface="Arial"/>
              </a:defRPr>
            </a:pPr>
            <a:r>
              <a:rPr sz="2175" b="0">
                <a:solidFill>
                  <a:srgbClr val="B6D2DC"/>
                </a:solidFill>
                <a:latin typeface="Arial"/>
                <a:ea typeface="Arial"/>
                <a:cs typeface="Arial"/>
              </a:rPr>
              <a:t/>
            </a:r>
          </a:p>
        </p:txBody>
      </p:sp>
      <p:sp>
        <p:nvSpPr>
          <p:cNvPr id="38" name="English text">
            <a:extLst xmlns:a="http://schemas.openxmlformats.org/drawingml/2006/main">
              <a:ext uri="{FF2B5EF4-FFF2-40B4-BE49-F238E27FC236}">
                <a16:creationId xmlns:a16="http://schemas.microsoft.com/office/drawing/2014/main" id="{8F16E05E-A75E-4C12-9796-7DB442D6578D}"/>
              </a:ext>
            </a:extLst>
          </p:cNvPr>
          <p:cNvSpPr>
            <a:spLocks xmlns:a="http://schemas.openxmlformats.org/drawingml/2006/main" noGrp="1"/>
          </p:cNvSpPr>
          <p:nvPr/>
        </p:nvSpPr>
        <p:spPr>
          <a:xfrm xmlns:a="http://schemas.openxmlformats.org/drawingml/2006/main">
            <a:off x="609600" y="4095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3375" b="1">
                <a:solidFill>
                  <a:srgbClr val="F5FCFF"/>
                </a:solidFill>
                <a:latin typeface="Segoe UI"/>
                <a:ea typeface="Segoe UI"/>
                <a:cs typeface="Segoe UI"/>
              </a:defRPr>
            </a:defPPr>
            <a:lvl1pPr algn="l">
              <a:buNone/>
              <a:defRPr sz="3375" b="1">
                <a:solidFill>
                  <a:srgbClr val="F5FCFF"/>
                </a:solidFill>
                <a:latin typeface="Arial"/>
                <a:ea typeface="Arial"/>
                <a:cs typeface="Arial"/>
              </a:defRPr>
            </a:lvl1pPr>
            <a:lvl2pPr algn="l">
              <a:buNone/>
              <a:defRPr sz="3375" b="1">
                <a:solidFill>
                  <a:srgbClr val="F5FCFF"/>
                </a:solidFill>
                <a:latin typeface="Arial"/>
                <a:ea typeface="Arial"/>
                <a:cs typeface="Arial"/>
              </a:defRPr>
            </a:lvl2pPr>
            <a:lvl3pPr algn="l">
              <a:buNone/>
              <a:defRPr sz="3375" b="1">
                <a:solidFill>
                  <a:srgbClr val="F5FCFF"/>
                </a:solidFill>
                <a:latin typeface="Arial"/>
                <a:ea typeface="Arial"/>
                <a:cs typeface="Arial"/>
              </a:defRPr>
            </a:lvl3pPr>
            <a:lvl4pPr algn="l">
              <a:buNone/>
              <a:defRPr sz="3375" b="1">
                <a:solidFill>
                  <a:srgbClr val="F5FCFF"/>
                </a:solidFill>
                <a:latin typeface="Arial"/>
                <a:ea typeface="Arial"/>
                <a:cs typeface="Arial"/>
              </a:defRPr>
            </a:lvl4pPr>
            <a:lvl5pPr algn="l">
              <a:buNone/>
              <a:defRPr sz="3375" b="1">
                <a:solidFill>
                  <a:srgbClr val="F5FCFF"/>
                </a:solidFill>
                <a:latin typeface="Arial"/>
                <a:ea typeface="Arial"/>
                <a:cs typeface="Arial"/>
              </a:defRPr>
            </a:lvl5pPr>
            <a:lvl6pPr algn="l">
              <a:buNone/>
              <a:defRPr sz="3375" b="1">
                <a:solidFill>
                  <a:srgbClr val="F5FCFF"/>
                </a:solidFill>
                <a:latin typeface="Arial"/>
                <a:ea typeface="Arial"/>
                <a:cs typeface="Arial"/>
              </a:defRPr>
            </a:lvl6pPr>
            <a:lvl7pPr algn="l">
              <a:buNone/>
              <a:defRPr sz="3375" b="1">
                <a:solidFill>
                  <a:srgbClr val="F5FCFF"/>
                </a:solidFill>
                <a:latin typeface="Arial"/>
                <a:ea typeface="Arial"/>
                <a:cs typeface="Arial"/>
              </a:defRPr>
            </a:lvl7pPr>
            <a:lvl8pPr algn="l">
              <a:buNone/>
              <a:defRPr sz="3375" b="1">
                <a:solidFill>
                  <a:srgbClr val="F5FCFF"/>
                </a:solidFill>
                <a:latin typeface="Arial"/>
                <a:ea typeface="Arial"/>
                <a:cs typeface="Arial"/>
              </a:defRPr>
            </a:lvl8pPr>
            <a:lvl9pPr algn="l">
              <a:buNone/>
              <a:defRPr sz="3375" b="1">
                <a:solidFill>
                  <a:srgbClr val="F5FCFF"/>
                </a:solidFill>
                <a:latin typeface="Arial"/>
                <a:ea typeface="Arial"/>
                <a:cs typeface="Arial"/>
              </a:defRPr>
            </a:lvl9pPr>
          </a:lstStyle>
          <a:p xmlns:a="http://schemas.openxmlformats.org/drawingml/2006/main">
            <a:pPr algn="l">
              <a:buNone/>
              <a:defRPr sz="3375" b="1">
                <a:solidFill>
                  <a:srgbClr val="F5FCFF"/>
                </a:solidFill>
                <a:latin typeface="Segoe UI"/>
                <a:ea typeface="Segoe UI"/>
                <a:cs typeface="Segoe UI"/>
              </a:defRPr>
            </a:pPr>
            <a:r>
              <a:rPr sz="3375" b="1">
                <a:solidFill>
                  <a:srgbClr val="F5FCFF"/>
                </a:solidFill>
                <a:latin typeface="Segoe UI"/>
                <a:ea typeface="Segoe UI"/>
                <a:cs typeface="Segoe UI"/>
              </a:rPr>
              <a:t>A closer look in 3D</a:t>
            </a:r>
          </a:p>
        </p:txBody>
      </p:sp>
      <p:sp>
        <p:nvSpPr>
          <p:cNvPr id="39" name="English text">
            <a:extLst xmlns:a="http://schemas.openxmlformats.org/drawingml/2006/main">
              <a:ext uri="{FF2B5EF4-FFF2-40B4-BE49-F238E27FC236}">
                <a16:creationId xmlns:a16="http://schemas.microsoft.com/office/drawing/2014/main" id="{2CDD2350-3C30-4F75-98EC-3E59C832BC1A}"/>
              </a:ext>
            </a:extLst>
          </p:cNvPr>
          <p:cNvSpPr>
            <a:spLocks xmlns:a="http://schemas.openxmlformats.org/drawingml/2006/main" noGrp="1"/>
          </p:cNvSpPr>
          <p:nvPr/>
        </p:nvSpPr>
        <p:spPr>
          <a:xfrm xmlns:a="http://schemas.openxmlformats.org/drawingml/2006/main">
            <a:off x="609600" y="63912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53DDD5"/>
                </a:solidFill>
                <a:latin typeface="Segoe UI"/>
                <a:ea typeface="Segoe UI"/>
                <a:cs typeface="Segoe UI"/>
              </a:defRPr>
            </a:defPPr>
            <a:lvl1pPr algn="l">
              <a:buNone/>
              <a:defRPr sz="1275" b="0">
                <a:solidFill>
                  <a:srgbClr val="53DDD5"/>
                </a:solidFill>
                <a:latin typeface="Arial"/>
                <a:ea typeface="Arial"/>
                <a:cs typeface="Arial"/>
              </a:defRPr>
            </a:lvl1pPr>
            <a:lvl2pPr algn="l">
              <a:buNone/>
              <a:defRPr sz="1275" b="0">
                <a:solidFill>
                  <a:srgbClr val="53DDD5"/>
                </a:solidFill>
                <a:latin typeface="Arial"/>
                <a:ea typeface="Arial"/>
                <a:cs typeface="Arial"/>
              </a:defRPr>
            </a:lvl2pPr>
            <a:lvl3pPr algn="l">
              <a:buNone/>
              <a:defRPr sz="1275" b="0">
                <a:solidFill>
                  <a:srgbClr val="53DDD5"/>
                </a:solidFill>
                <a:latin typeface="Arial"/>
                <a:ea typeface="Arial"/>
                <a:cs typeface="Arial"/>
              </a:defRPr>
            </a:lvl3pPr>
            <a:lvl4pPr algn="l">
              <a:buNone/>
              <a:defRPr sz="1275" b="0">
                <a:solidFill>
                  <a:srgbClr val="53DDD5"/>
                </a:solidFill>
                <a:latin typeface="Arial"/>
                <a:ea typeface="Arial"/>
                <a:cs typeface="Arial"/>
              </a:defRPr>
            </a:lvl4pPr>
            <a:lvl5pPr algn="l">
              <a:buNone/>
              <a:defRPr sz="1275" b="0">
                <a:solidFill>
                  <a:srgbClr val="53DDD5"/>
                </a:solidFill>
                <a:latin typeface="Arial"/>
                <a:ea typeface="Arial"/>
                <a:cs typeface="Arial"/>
              </a:defRPr>
            </a:lvl5pPr>
            <a:lvl6pPr algn="l">
              <a:buNone/>
              <a:defRPr sz="1275" b="0">
                <a:solidFill>
                  <a:srgbClr val="53DDD5"/>
                </a:solidFill>
                <a:latin typeface="Arial"/>
                <a:ea typeface="Arial"/>
                <a:cs typeface="Arial"/>
              </a:defRPr>
            </a:lvl6pPr>
            <a:lvl7pPr algn="l">
              <a:buNone/>
              <a:defRPr sz="1275" b="0">
                <a:solidFill>
                  <a:srgbClr val="53DDD5"/>
                </a:solidFill>
                <a:latin typeface="Arial"/>
                <a:ea typeface="Arial"/>
                <a:cs typeface="Arial"/>
              </a:defRPr>
            </a:lvl7pPr>
            <a:lvl8pPr algn="l">
              <a:buNone/>
              <a:defRPr sz="1275" b="0">
                <a:solidFill>
                  <a:srgbClr val="53DDD5"/>
                </a:solidFill>
                <a:latin typeface="Arial"/>
                <a:ea typeface="Arial"/>
                <a:cs typeface="Arial"/>
              </a:defRPr>
            </a:lvl8pPr>
            <a:lvl9pPr algn="l">
              <a:buNone/>
              <a:defRPr sz="1275" b="0">
                <a:solidFill>
                  <a:srgbClr val="53DDD5"/>
                </a:solidFill>
                <a:latin typeface="Arial"/>
                <a:ea typeface="Arial"/>
                <a:cs typeface="Arial"/>
              </a:defRPr>
            </a:lvl9pPr>
          </a:lstStyle>
          <a:p xmlns:a="http://schemas.openxmlformats.org/drawingml/2006/main">
            <a:pPr algn="l">
              <a:buNone/>
              <a:defRPr sz="1275" b="0">
                <a:solidFill>
                  <a:srgbClr val="53DDD5"/>
                </a:solidFill>
                <a:latin typeface="Segoe UI"/>
                <a:ea typeface="Segoe UI"/>
                <a:cs typeface="Segoe UI"/>
              </a:defRPr>
            </a:pPr>
            <a:r>
              <a:rPr sz="1275" b="0">
                <a:solidFill>
                  <a:srgbClr val="53DDD5"/>
                </a:solidFill>
                <a:latin typeface="Segoe UI"/>
                <a:ea typeface="Segoe UI"/>
                <a:cs typeface="Segoe UI"/>
              </a:rPr>
              <a:t>05</a:t>
            </a:r>
          </a:p>
        </p:txBody>
      </p:sp>
      <p:sp>
        <p:nvSpPr>
          <p:cNvPr id="40" name="English text">
            <a:extLst xmlns:a="http://schemas.openxmlformats.org/drawingml/2006/main">
              <a:ext uri="{FF2B5EF4-FFF2-40B4-BE49-F238E27FC236}">
                <a16:creationId xmlns:a16="http://schemas.microsoft.com/office/drawing/2014/main" id="{0C870074-C98A-4178-BE1E-AC909A3AA08A}"/>
              </a:ext>
            </a:extLst>
          </p:cNvPr>
          <p:cNvSpPr>
            <a:spLocks xmlns:a="http://schemas.openxmlformats.org/drawingml/2006/main" noGrp="1"/>
          </p:cNvSpPr>
          <p:nvPr/>
        </p:nvSpPr>
        <p:spPr>
          <a:xfrm xmlns:a="http://schemas.openxmlformats.org/drawingml/2006/main">
            <a:off x="4686300" y="1800225"/>
            <a:ext cx="6896100"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700" b="1">
                <a:solidFill>
                  <a:srgbClr val="53DDD5"/>
                </a:solidFill>
                <a:latin typeface="Segoe UI"/>
                <a:ea typeface="Segoe UI"/>
                <a:cs typeface="Segoe UI"/>
              </a:defRPr>
            </a:defPPr>
            <a:lvl1pPr algn="l">
              <a:buNone/>
              <a:defRPr sz="2700" b="1">
                <a:solidFill>
                  <a:srgbClr val="53DDD5"/>
                </a:solidFill>
                <a:latin typeface="Arial"/>
                <a:ea typeface="Arial"/>
                <a:cs typeface="Arial"/>
              </a:defRPr>
            </a:lvl1pPr>
            <a:lvl2pPr algn="l">
              <a:buNone/>
              <a:defRPr sz="2700" b="1">
                <a:solidFill>
                  <a:srgbClr val="53DDD5"/>
                </a:solidFill>
                <a:latin typeface="Arial"/>
                <a:ea typeface="Arial"/>
                <a:cs typeface="Arial"/>
              </a:defRPr>
            </a:lvl2pPr>
            <a:lvl3pPr algn="l">
              <a:buNone/>
              <a:defRPr sz="2700" b="1">
                <a:solidFill>
                  <a:srgbClr val="53DDD5"/>
                </a:solidFill>
                <a:latin typeface="Arial"/>
                <a:ea typeface="Arial"/>
                <a:cs typeface="Arial"/>
              </a:defRPr>
            </a:lvl3pPr>
            <a:lvl4pPr algn="l">
              <a:buNone/>
              <a:defRPr sz="2700" b="1">
                <a:solidFill>
                  <a:srgbClr val="53DDD5"/>
                </a:solidFill>
                <a:latin typeface="Arial"/>
                <a:ea typeface="Arial"/>
                <a:cs typeface="Arial"/>
              </a:defRPr>
            </a:lvl4pPr>
            <a:lvl5pPr algn="l">
              <a:buNone/>
              <a:defRPr sz="2700" b="1">
                <a:solidFill>
                  <a:srgbClr val="53DDD5"/>
                </a:solidFill>
                <a:latin typeface="Arial"/>
                <a:ea typeface="Arial"/>
                <a:cs typeface="Arial"/>
              </a:defRPr>
            </a:lvl5pPr>
            <a:lvl6pPr algn="l">
              <a:buNone/>
              <a:defRPr sz="2700" b="1">
                <a:solidFill>
                  <a:srgbClr val="53DDD5"/>
                </a:solidFill>
                <a:latin typeface="Arial"/>
                <a:ea typeface="Arial"/>
                <a:cs typeface="Arial"/>
              </a:defRPr>
            </a:lvl6pPr>
            <a:lvl7pPr algn="l">
              <a:buNone/>
              <a:defRPr sz="2700" b="1">
                <a:solidFill>
                  <a:srgbClr val="53DDD5"/>
                </a:solidFill>
                <a:latin typeface="Arial"/>
                <a:ea typeface="Arial"/>
                <a:cs typeface="Arial"/>
              </a:defRPr>
            </a:lvl7pPr>
            <a:lvl8pPr algn="l">
              <a:buNone/>
              <a:defRPr sz="2700" b="1">
                <a:solidFill>
                  <a:srgbClr val="53DDD5"/>
                </a:solidFill>
                <a:latin typeface="Arial"/>
                <a:ea typeface="Arial"/>
                <a:cs typeface="Arial"/>
              </a:defRPr>
            </a:lvl8pPr>
            <a:lvl9pPr algn="l">
              <a:buNone/>
              <a:defRPr sz="2700" b="1">
                <a:solidFill>
                  <a:srgbClr val="53DDD5"/>
                </a:solidFill>
                <a:latin typeface="Arial"/>
                <a:ea typeface="Arial"/>
                <a:cs typeface="Arial"/>
              </a:defRPr>
            </a:lvl9pPr>
          </a:lstStyle>
          <a:p xmlns:a="http://schemas.openxmlformats.org/drawingml/2006/main">
            <a:pPr algn="l">
              <a:buNone/>
              <a:defRPr sz="2700" b="1">
                <a:solidFill>
                  <a:srgbClr val="53DDD5"/>
                </a:solidFill>
                <a:latin typeface="Segoe UI"/>
                <a:ea typeface="Segoe UI"/>
                <a:cs typeface="Segoe UI"/>
              </a:defRPr>
            </a:pPr>
            <a:r>
              <a:rPr sz="2700" b="1">
                <a:solidFill>
                  <a:srgbClr val="53DDD5"/>
                </a:solidFill>
                <a:latin typeface="Segoe UI"/>
                <a:ea typeface="Segoe UI"/>
                <a:cs typeface="Segoe UI"/>
              </a:rPr>
              <a:t>Rotate, zoom and inspect the details</a:t>
            </a:r>
          </a:p>
        </p:txBody>
      </p:sp>
      <p:sp>
        <p:nvSpPr>
          <p:cNvPr id="41" name="English text">
            <a:extLst xmlns:a="http://schemas.openxmlformats.org/drawingml/2006/main">
              <a:ext uri="{FF2B5EF4-FFF2-40B4-BE49-F238E27FC236}">
                <a16:creationId xmlns:a16="http://schemas.microsoft.com/office/drawing/2014/main" id="{BB680BED-73E4-4696-8DBF-5E00A0892316}"/>
              </a:ext>
            </a:extLst>
          </p:cNvPr>
          <p:cNvSpPr>
            <a:spLocks xmlns:a="http://schemas.openxmlformats.org/drawingml/2006/main" noGrp="1"/>
          </p:cNvSpPr>
          <p:nvPr/>
        </p:nvSpPr>
        <p:spPr>
          <a:xfrm xmlns:a="http://schemas.openxmlformats.org/drawingml/2006/main">
            <a:off x="4686300" y="3200400"/>
            <a:ext cx="6896100"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250" b="0">
                <a:solidFill>
                  <a:srgbClr val="F5FCFF"/>
                </a:solidFill>
                <a:latin typeface="Segoe UI"/>
                <a:ea typeface="Segoe UI"/>
                <a:cs typeface="Segoe UI"/>
              </a:defRPr>
            </a:defPPr>
            <a:lvl1pPr algn="l">
              <a:buNone/>
              <a:defRPr sz="2250" b="0">
                <a:solidFill>
                  <a:srgbClr val="F5FCFF"/>
                </a:solidFill>
                <a:latin typeface="Arial"/>
                <a:ea typeface="Arial"/>
                <a:cs typeface="Arial"/>
              </a:defRPr>
            </a:lvl1pPr>
            <a:lvl2pPr algn="l">
              <a:buNone/>
              <a:defRPr sz="2250" b="0">
                <a:solidFill>
                  <a:srgbClr val="F5FCFF"/>
                </a:solidFill>
                <a:latin typeface="Arial"/>
                <a:ea typeface="Arial"/>
                <a:cs typeface="Arial"/>
              </a:defRPr>
            </a:lvl2pPr>
            <a:lvl3pPr algn="l">
              <a:buNone/>
              <a:defRPr sz="2250" b="0">
                <a:solidFill>
                  <a:srgbClr val="F5FCFF"/>
                </a:solidFill>
                <a:latin typeface="Arial"/>
                <a:ea typeface="Arial"/>
                <a:cs typeface="Arial"/>
              </a:defRPr>
            </a:lvl3pPr>
            <a:lvl4pPr algn="l">
              <a:buNone/>
              <a:defRPr sz="2250" b="0">
                <a:solidFill>
                  <a:srgbClr val="F5FCFF"/>
                </a:solidFill>
                <a:latin typeface="Arial"/>
                <a:ea typeface="Arial"/>
                <a:cs typeface="Arial"/>
              </a:defRPr>
            </a:lvl4pPr>
            <a:lvl5pPr algn="l">
              <a:buNone/>
              <a:defRPr sz="2250" b="0">
                <a:solidFill>
                  <a:srgbClr val="F5FCFF"/>
                </a:solidFill>
                <a:latin typeface="Arial"/>
                <a:ea typeface="Arial"/>
                <a:cs typeface="Arial"/>
              </a:defRPr>
            </a:lvl5pPr>
            <a:lvl6pPr algn="l">
              <a:buNone/>
              <a:defRPr sz="2250" b="0">
                <a:solidFill>
                  <a:srgbClr val="F5FCFF"/>
                </a:solidFill>
                <a:latin typeface="Arial"/>
                <a:ea typeface="Arial"/>
                <a:cs typeface="Arial"/>
              </a:defRPr>
            </a:lvl6pPr>
            <a:lvl7pPr algn="l">
              <a:buNone/>
              <a:defRPr sz="2250" b="0">
                <a:solidFill>
                  <a:srgbClr val="F5FCFF"/>
                </a:solidFill>
                <a:latin typeface="Arial"/>
                <a:ea typeface="Arial"/>
                <a:cs typeface="Arial"/>
              </a:defRPr>
            </a:lvl7pPr>
            <a:lvl8pPr algn="l">
              <a:buNone/>
              <a:defRPr sz="2250" b="0">
                <a:solidFill>
                  <a:srgbClr val="F5FCFF"/>
                </a:solidFill>
                <a:latin typeface="Arial"/>
                <a:ea typeface="Arial"/>
                <a:cs typeface="Arial"/>
              </a:defRPr>
            </a:lvl8pPr>
            <a:lvl9pPr algn="l">
              <a:buNone/>
              <a:defRPr sz="2250" b="0">
                <a:solidFill>
                  <a:srgbClr val="F5FCFF"/>
                </a:solidFill>
                <a:latin typeface="Arial"/>
                <a:ea typeface="Arial"/>
                <a:cs typeface="Arial"/>
              </a:defRPr>
            </a:lvl9pPr>
          </a:lstStyle>
          <a:p xmlns:a="http://schemas.openxmlformats.org/drawingml/2006/main">
            <a:pPr algn="l">
              <a:buNone/>
              <a:defRPr sz="2250" b="0">
                <a:solidFill>
                  <a:srgbClr val="F5FCFF"/>
                </a:solidFill>
                <a:latin typeface="Segoe UI"/>
                <a:ea typeface="Segoe UI"/>
                <a:cs typeface="Segoe UI"/>
              </a:defRPr>
            </a:pPr>
            <a:r>
              <a:rPr sz="2250" b="0">
                <a:solidFill>
                  <a:srgbClr val="F5FCFF"/>
                </a:solidFill>
                <a:latin typeface="Segoe UI"/>
                <a:ea typeface="Segoe UI"/>
                <a:cs typeface="Segoe UI"/>
              </a:rPr>
              <a:t>Examine a tool from different angles</a:t>
            </a:r>
          </a:p>
          <a:p xmlns:a="http://schemas.openxmlformats.org/drawingml/2006/main">
            <a:pPr algn="l">
              <a:buNone/>
              <a:defRPr sz="2250" b="0">
                <a:solidFill>
                  <a:srgbClr val="F5FCFF"/>
                </a:solidFill>
                <a:latin typeface="Segoe UI"/>
                <a:ea typeface="Segoe UI"/>
                <a:cs typeface="Segoe UI"/>
              </a:defRPr>
            </a:pPr>
            <a:r>
              <a:rPr sz="2250" b="0">
                <a:solidFill>
                  <a:srgbClr val="F5FCFF"/>
                </a:solidFill>
                <a:latin typeface="Segoe UI"/>
                <a:ea typeface="Segoe UI"/>
                <a:cs typeface="Segoe UI"/>
              </a:rPr>
              <a:t>to learn its shape and the details that</a:t>
            </a:r>
          </a:p>
          <a:p xmlns:a="http://schemas.openxmlformats.org/drawingml/2006/main">
            <a:pPr algn="l">
              <a:buNone/>
              <a:defRPr sz="2250" b="0">
                <a:solidFill>
                  <a:srgbClr val="F5FCFF"/>
                </a:solidFill>
                <a:latin typeface="Segoe UI"/>
                <a:ea typeface="Segoe UI"/>
                <a:cs typeface="Segoe UI"/>
              </a:defRPr>
            </a:pPr>
            <a:r>
              <a:rPr sz="2250" b="0">
                <a:solidFill>
                  <a:srgbClr val="F5FCFF"/>
                </a:solidFill>
                <a:latin typeface="Segoe UI"/>
                <a:ea typeface="Segoe UI"/>
                <a:cs typeface="Segoe UI"/>
              </a:rPr>
              <a:t>distinguish it from similar instruments.</a:t>
            </a:r>
          </a:p>
        </p:txBody>
      </p:sp>
      <p:sp>
        <p:nvSpPr>
          <p:cNvPr id="42" name="English text">
            <a:extLst xmlns:a="http://schemas.openxmlformats.org/drawingml/2006/main">
              <a:ext uri="{FF2B5EF4-FFF2-40B4-BE49-F238E27FC236}">
                <a16:creationId xmlns:a16="http://schemas.microsoft.com/office/drawing/2014/main" id="{C4112614-DD97-493C-A8A0-C03AE87423F2}"/>
              </a:ext>
            </a:extLst>
          </p:cNvPr>
          <p:cNvSpPr>
            <a:spLocks xmlns:a="http://schemas.openxmlformats.org/drawingml/2006/main" noGrp="1"/>
          </p:cNvSpPr>
          <p:nvPr/>
        </p:nvSpPr>
        <p:spPr>
          <a:xfrm xmlns:a="http://schemas.openxmlformats.org/drawingml/2006/main">
            <a:off x="4686300" y="5162550"/>
            <a:ext cx="68961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100" b="0">
                <a:solidFill>
                  <a:srgbClr val="B6D2DC"/>
                </a:solidFill>
                <a:latin typeface="Segoe UI"/>
                <a:ea typeface="Segoe UI"/>
                <a:cs typeface="Segoe UI"/>
              </a:defRPr>
            </a:defPPr>
            <a:lvl1pPr algn="l">
              <a:buNone/>
              <a:defRPr sz="2100" b="0">
                <a:solidFill>
                  <a:srgbClr val="B6D2DC"/>
                </a:solidFill>
                <a:latin typeface="Arial"/>
                <a:ea typeface="Arial"/>
                <a:cs typeface="Arial"/>
              </a:defRPr>
            </a:lvl1pPr>
            <a:lvl2pPr algn="l">
              <a:buNone/>
              <a:defRPr sz="2100" b="0">
                <a:solidFill>
                  <a:srgbClr val="B6D2DC"/>
                </a:solidFill>
                <a:latin typeface="Arial"/>
                <a:ea typeface="Arial"/>
                <a:cs typeface="Arial"/>
              </a:defRPr>
            </a:lvl2pPr>
            <a:lvl3pPr algn="l">
              <a:buNone/>
              <a:defRPr sz="2100" b="0">
                <a:solidFill>
                  <a:srgbClr val="B6D2DC"/>
                </a:solidFill>
                <a:latin typeface="Arial"/>
                <a:ea typeface="Arial"/>
                <a:cs typeface="Arial"/>
              </a:defRPr>
            </a:lvl3pPr>
            <a:lvl4pPr algn="l">
              <a:buNone/>
              <a:defRPr sz="2100" b="0">
                <a:solidFill>
                  <a:srgbClr val="B6D2DC"/>
                </a:solidFill>
                <a:latin typeface="Arial"/>
                <a:ea typeface="Arial"/>
                <a:cs typeface="Arial"/>
              </a:defRPr>
            </a:lvl4pPr>
            <a:lvl5pPr algn="l">
              <a:buNone/>
              <a:defRPr sz="2100" b="0">
                <a:solidFill>
                  <a:srgbClr val="B6D2DC"/>
                </a:solidFill>
                <a:latin typeface="Arial"/>
                <a:ea typeface="Arial"/>
                <a:cs typeface="Arial"/>
              </a:defRPr>
            </a:lvl5pPr>
            <a:lvl6pPr algn="l">
              <a:buNone/>
              <a:defRPr sz="2100" b="0">
                <a:solidFill>
                  <a:srgbClr val="B6D2DC"/>
                </a:solidFill>
                <a:latin typeface="Arial"/>
                <a:ea typeface="Arial"/>
                <a:cs typeface="Arial"/>
              </a:defRPr>
            </a:lvl6pPr>
            <a:lvl7pPr algn="l">
              <a:buNone/>
              <a:defRPr sz="2100" b="0">
                <a:solidFill>
                  <a:srgbClr val="B6D2DC"/>
                </a:solidFill>
                <a:latin typeface="Arial"/>
                <a:ea typeface="Arial"/>
                <a:cs typeface="Arial"/>
              </a:defRPr>
            </a:lvl7pPr>
            <a:lvl8pPr algn="l">
              <a:buNone/>
              <a:defRPr sz="2100" b="0">
                <a:solidFill>
                  <a:srgbClr val="B6D2DC"/>
                </a:solidFill>
                <a:latin typeface="Arial"/>
                <a:ea typeface="Arial"/>
                <a:cs typeface="Arial"/>
              </a:defRPr>
            </a:lvl8pPr>
            <a:lvl9pPr algn="l">
              <a:buNone/>
              <a:defRPr sz="2100" b="0">
                <a:solidFill>
                  <a:srgbClr val="B6D2DC"/>
                </a:solidFill>
                <a:latin typeface="Arial"/>
                <a:ea typeface="Arial"/>
                <a:cs typeface="Arial"/>
              </a:defRPr>
            </a:lvl9pPr>
          </a:lstStyle>
          <a:p xmlns:a="http://schemas.openxmlformats.org/drawingml/2006/main">
            <a:pPr algn="l">
              <a:buNone/>
              <a:defRPr sz="2100" b="0">
                <a:solidFill>
                  <a:srgbClr val="B6D2DC"/>
                </a:solidFill>
                <a:latin typeface="Segoe UI"/>
                <a:ea typeface="Segoe UI"/>
                <a:cs typeface="Segoe UI"/>
              </a:defRPr>
            </a:pPr>
            <a:r>
              <a:rPr sz="2100" b="0">
                <a:solidFill>
                  <a:srgbClr val="B6D2DC"/>
                </a:solidFill>
                <a:latin typeface="Segoe UI"/>
                <a:ea typeface="Segoe UI"/>
                <a:cs typeface="Segoe UI"/>
              </a:rPr>
              <a:t>The instrument library is available</a:t>
            </a:r>
          </a:p>
          <a:p xmlns:a="http://schemas.openxmlformats.org/drawingml/2006/main">
            <a:pPr algn="l">
              <a:buNone/>
              <a:defRPr sz="2100" b="0">
                <a:solidFill>
                  <a:srgbClr val="B6D2DC"/>
                </a:solidFill>
                <a:latin typeface="Segoe UI"/>
                <a:ea typeface="Segoe UI"/>
                <a:cs typeface="Segoe UI"/>
              </a:defRPr>
            </a:pPr>
            <a:r>
              <a:rPr sz="2100" b="0">
                <a:solidFill>
                  <a:srgbClr val="B6D2DC"/>
                </a:solidFill>
                <a:latin typeface="Segoe UI"/>
                <a:ea typeface="Segoe UI"/>
                <a:cs typeface="Segoe UI"/>
              </a:rPr>
              <a:t>for independent study and during practice.</a:t>
            </a:r>
          </a:p>
        </p:txBody>
      </p:sp>
    </p:spTree>
    <p:extLst>
      <p:ext uri="{BB962C8B-B14F-4D97-AF65-F5344CB8AC3E}">
        <p14:creationId xmlns:p14="http://schemas.microsoft.com/office/powerpoint/2010/main" val="679406479"/>
      </p:ext>
    </p:extLst>
  </p:cSld>
</p:sld>
</file>

<file path=ppt/slides/slide6.xml><?xml version="1.0" encoding="utf-8"?>
<p:sld xmlns:p="http://schemas.openxmlformats.org/presentationml/2006/main">
  <p:cSld>
    <p:bg>
      <p:bgPr>
        <a:solidFill xmlns:a="http://schemas.openxmlformats.org/drawingml/2006/main">
          <a:srgbClr val="061D2B"/>
        </a:solidFill>
      </p:bgPr>
    </p:bg>
    <p:spTree>
      <p:nvGrpSpPr>
        <p:cNvPr id="1" name=""/>
        <p:cNvGrpSpPr/>
        <p:nvPr/>
      </p:nvGrpSpPr>
      <p:grpSpPr>
        <a:xfrm xmlns:a="http://schemas.openxmlformats.org/drawingml/2006/main"/>
      </p:grpSpPr>
      <p:sp>
        <p:nvSpPr>
          <p:cNvPr id="54" name="hebrew-word-0">
            <a:extLst xmlns:a="http://schemas.openxmlformats.org/drawingml/2006/main">
              <a:ext uri="{FF2B5EF4-FFF2-40B4-BE49-F238E27FC236}">
                <a16:creationId xmlns:a16="http://schemas.microsoft.com/office/drawing/2014/main" id="{11BE5E33-2115-4BC5-BF04-F57BEAFC10F8}"/>
              </a:ext>
            </a:extLst>
          </p:cNvPr>
          <p:cNvSpPr>
            <a:spLocks xmlns:a="http://schemas.openxmlformats.org/drawingml/2006/main" noGrp="1"/>
          </p:cNvSpPr>
          <p:nvPr/>
        </p:nvSpPr>
        <p:spPr>
          <a:xfrm xmlns:a="http://schemas.openxmlformats.org/drawingml/2006/main">
            <a:off x="10516362" y="409575"/>
            <a:ext cx="1094613"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2" name="hebrew-word-1">
            <a:extLst xmlns:a="http://schemas.openxmlformats.org/drawingml/2006/main">
              <a:ext uri="{FF2B5EF4-FFF2-40B4-BE49-F238E27FC236}">
                <a16:creationId xmlns:a16="http://schemas.microsoft.com/office/drawing/2014/main" id="{9559C3B8-BB1E-4812-9A16-5BD92EB1DE43}"/>
              </a:ext>
            </a:extLst>
          </p:cNvPr>
          <p:cNvSpPr>
            <a:spLocks xmlns:a="http://schemas.openxmlformats.org/drawingml/2006/main" noGrp="1"/>
          </p:cNvSpPr>
          <p:nvPr/>
        </p:nvSpPr>
        <p:spPr>
          <a:xfrm xmlns:a="http://schemas.openxmlformats.org/drawingml/2006/main">
            <a:off x="9125617" y="409575"/>
            <a:ext cx="1328833"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3" name="hebrew-word-2">
            <a:extLst xmlns:a="http://schemas.openxmlformats.org/drawingml/2006/main">
              <a:ext uri="{FF2B5EF4-FFF2-40B4-BE49-F238E27FC236}">
                <a16:creationId xmlns:a16="http://schemas.microsoft.com/office/drawing/2014/main" id="{828AEB9E-69F6-4F88-B301-F7ECAF77DA72}"/>
              </a:ext>
            </a:extLst>
          </p:cNvPr>
          <p:cNvSpPr>
            <a:spLocks xmlns:a="http://schemas.openxmlformats.org/drawingml/2006/main" noGrp="1"/>
          </p:cNvSpPr>
          <p:nvPr/>
        </p:nvSpPr>
        <p:spPr>
          <a:xfrm xmlns:a="http://schemas.openxmlformats.org/drawingml/2006/main">
            <a:off x="8033385" y="409575"/>
            <a:ext cx="1030319"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4" name="hebrew-word-3">
            <a:extLst xmlns:a="http://schemas.openxmlformats.org/drawingml/2006/main">
              <a:ext uri="{FF2B5EF4-FFF2-40B4-BE49-F238E27FC236}">
                <a16:creationId xmlns:a16="http://schemas.microsoft.com/office/drawing/2014/main" id="{ACB545B1-232C-4EE9-92E9-1DCD832A6827}"/>
              </a:ext>
            </a:extLst>
          </p:cNvPr>
          <p:cNvSpPr>
            <a:spLocks xmlns:a="http://schemas.openxmlformats.org/drawingml/2006/main" noGrp="1"/>
          </p:cNvSpPr>
          <p:nvPr/>
        </p:nvSpPr>
        <p:spPr>
          <a:xfrm xmlns:a="http://schemas.openxmlformats.org/drawingml/2006/main">
            <a:off x="6945344" y="409575"/>
            <a:ext cx="1026128"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5" name="hebrew-word-4">
            <a:extLst xmlns:a="http://schemas.openxmlformats.org/drawingml/2006/main">
              <a:ext uri="{FF2B5EF4-FFF2-40B4-BE49-F238E27FC236}">
                <a16:creationId xmlns:a16="http://schemas.microsoft.com/office/drawing/2014/main" id="{B126C665-1BFF-476D-9098-5C751AEFCB0F}"/>
              </a:ext>
            </a:extLst>
          </p:cNvPr>
          <p:cNvSpPr>
            <a:spLocks xmlns:a="http://schemas.openxmlformats.org/drawingml/2006/main" noGrp="1"/>
          </p:cNvSpPr>
          <p:nvPr/>
        </p:nvSpPr>
        <p:spPr>
          <a:xfrm xmlns:a="http://schemas.openxmlformats.org/drawingml/2006/main">
            <a:off x="6077045" y="409575"/>
            <a:ext cx="806387"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6" name="text-5">
            <a:extLst xmlns:a="http://schemas.openxmlformats.org/drawingml/2006/main">
              <a:ext uri="{FF2B5EF4-FFF2-40B4-BE49-F238E27FC236}">
                <a16:creationId xmlns:a16="http://schemas.microsoft.com/office/drawing/2014/main" id="{20190F67-F1E7-42E1-AC52-37166D58A24E}"/>
              </a:ext>
            </a:extLst>
          </p:cNvPr>
          <p:cNvSpPr>
            <a:spLocks xmlns:a="http://schemas.openxmlformats.org/drawingml/2006/main" noGrp="1"/>
          </p:cNvSpPr>
          <p:nvPr/>
        </p:nvSpPr>
        <p:spPr>
          <a:xfrm xmlns:a="http://schemas.openxmlformats.org/drawingml/2006/main">
            <a:off x="609600" y="63912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53DDD5"/>
                </a:solidFill>
                <a:latin typeface="Segoe UI"/>
                <a:ea typeface="Segoe UI"/>
                <a:cs typeface="Segoe UI"/>
              </a:defRPr>
            </a:defPPr>
            <a:lvl1pPr algn="l">
              <a:buNone/>
              <a:defRPr sz="1275" b="0">
                <a:solidFill>
                  <a:srgbClr val="53DDD5"/>
                </a:solidFill>
                <a:latin typeface="Arial"/>
                <a:ea typeface="Arial"/>
                <a:cs typeface="Arial"/>
              </a:defRPr>
            </a:lvl1pPr>
            <a:lvl2pPr algn="l">
              <a:buNone/>
              <a:defRPr sz="1275" b="0">
                <a:solidFill>
                  <a:srgbClr val="53DDD5"/>
                </a:solidFill>
                <a:latin typeface="Arial"/>
                <a:ea typeface="Arial"/>
                <a:cs typeface="Arial"/>
              </a:defRPr>
            </a:lvl2pPr>
            <a:lvl3pPr algn="l">
              <a:buNone/>
              <a:defRPr sz="1275" b="0">
                <a:solidFill>
                  <a:srgbClr val="53DDD5"/>
                </a:solidFill>
                <a:latin typeface="Arial"/>
                <a:ea typeface="Arial"/>
                <a:cs typeface="Arial"/>
              </a:defRPr>
            </a:lvl3pPr>
            <a:lvl4pPr algn="l">
              <a:buNone/>
              <a:defRPr sz="1275" b="0">
                <a:solidFill>
                  <a:srgbClr val="53DDD5"/>
                </a:solidFill>
                <a:latin typeface="Arial"/>
                <a:ea typeface="Arial"/>
                <a:cs typeface="Arial"/>
              </a:defRPr>
            </a:lvl4pPr>
            <a:lvl5pPr algn="l">
              <a:buNone/>
              <a:defRPr sz="1275" b="0">
                <a:solidFill>
                  <a:srgbClr val="53DDD5"/>
                </a:solidFill>
                <a:latin typeface="Arial"/>
                <a:ea typeface="Arial"/>
                <a:cs typeface="Arial"/>
              </a:defRPr>
            </a:lvl5pPr>
            <a:lvl6pPr algn="l">
              <a:buNone/>
              <a:defRPr sz="1275" b="0">
                <a:solidFill>
                  <a:srgbClr val="53DDD5"/>
                </a:solidFill>
                <a:latin typeface="Arial"/>
                <a:ea typeface="Arial"/>
                <a:cs typeface="Arial"/>
              </a:defRPr>
            </a:lvl6pPr>
            <a:lvl7pPr algn="l">
              <a:buNone/>
              <a:defRPr sz="1275" b="0">
                <a:solidFill>
                  <a:srgbClr val="53DDD5"/>
                </a:solidFill>
                <a:latin typeface="Arial"/>
                <a:ea typeface="Arial"/>
                <a:cs typeface="Arial"/>
              </a:defRPr>
            </a:lvl7pPr>
            <a:lvl8pPr algn="l">
              <a:buNone/>
              <a:defRPr sz="1275" b="0">
                <a:solidFill>
                  <a:srgbClr val="53DDD5"/>
                </a:solidFill>
                <a:latin typeface="Arial"/>
                <a:ea typeface="Arial"/>
                <a:cs typeface="Arial"/>
              </a:defRPr>
            </a:lvl8pPr>
            <a:lvl9pPr algn="l">
              <a:buNone/>
              <a:defRPr sz="1275" b="0">
                <a:solidFill>
                  <a:srgbClr val="53DDD5"/>
                </a:solidFill>
                <a:latin typeface="Arial"/>
                <a:ea typeface="Arial"/>
                <a:cs typeface="Arial"/>
              </a:defRPr>
            </a:lvl9pPr>
          </a:lstStyle>
          <a:p xmlns:a="http://schemas.openxmlformats.org/drawingml/2006/main">
            <a:pPr algn="l">
              <a:buNone/>
              <a:defRPr sz="1275" b="0">
                <a:solidFill>
                  <a:srgbClr val="53DDD5"/>
                </a:solidFill>
                <a:latin typeface="Arial"/>
                <a:ea typeface="Arial"/>
                <a:cs typeface="Arial"/>
              </a:defRPr>
            </a:pPr>
            <a:r>
              <a:rPr sz="1275" b="0">
                <a:solidFill>
                  <a:srgbClr val="53DDD5"/>
                </a:solidFill>
                <a:latin typeface="Arial"/>
                <a:ea typeface="Arial"/>
                <a:cs typeface="Arial"/>
              </a:rPr>
              <a:t/>
            </a:r>
          </a:p>
        </p:txBody>
      </p:sp>
      <p:sp>
        <p:nvSpPr>
          <p:cNvPr id="7" name="hebrew-word-6">
            <a:extLst xmlns:a="http://schemas.openxmlformats.org/drawingml/2006/main">
              <a:ext uri="{FF2B5EF4-FFF2-40B4-BE49-F238E27FC236}">
                <a16:creationId xmlns:a16="http://schemas.microsoft.com/office/drawing/2014/main" id="{2D049D00-2A1B-49F0-9CE8-3CE87A46023F}"/>
              </a:ext>
            </a:extLst>
          </p:cNvPr>
          <p:cNvSpPr>
            <a:spLocks xmlns:a="http://schemas.openxmlformats.org/drawingml/2006/main" noGrp="1"/>
          </p:cNvSpPr>
          <p:nvPr/>
        </p:nvSpPr>
        <p:spPr>
          <a:xfrm xmlns:a="http://schemas.openxmlformats.org/drawingml/2006/main">
            <a:off x="10620756" y="1781175"/>
            <a:ext cx="990219" cy="4733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625" b="1">
                <a:solidFill>
                  <a:srgbClr val="53DDD5"/>
                </a:solidFill>
                <a:latin typeface="Segoe UI"/>
                <a:ea typeface="Segoe UI"/>
                <a:cs typeface="Segoe UI"/>
              </a:defRPr>
            </a:defPPr>
            <a:lvl1pPr algn="ctr">
              <a:buNone/>
              <a:defRPr sz="2625" b="1">
                <a:solidFill>
                  <a:srgbClr val="53DDD5"/>
                </a:solidFill>
                <a:latin typeface="Arial"/>
                <a:ea typeface="Arial"/>
                <a:cs typeface="Arial"/>
              </a:defRPr>
            </a:lvl1pPr>
            <a:lvl2pPr algn="ctr">
              <a:buNone/>
              <a:defRPr sz="2625" b="1">
                <a:solidFill>
                  <a:srgbClr val="53DDD5"/>
                </a:solidFill>
                <a:latin typeface="Arial"/>
                <a:ea typeface="Arial"/>
                <a:cs typeface="Arial"/>
              </a:defRPr>
            </a:lvl2pPr>
            <a:lvl3pPr algn="ctr">
              <a:buNone/>
              <a:defRPr sz="2625" b="1">
                <a:solidFill>
                  <a:srgbClr val="53DDD5"/>
                </a:solidFill>
                <a:latin typeface="Arial"/>
                <a:ea typeface="Arial"/>
                <a:cs typeface="Arial"/>
              </a:defRPr>
            </a:lvl3pPr>
            <a:lvl4pPr algn="ctr">
              <a:buNone/>
              <a:defRPr sz="2625" b="1">
                <a:solidFill>
                  <a:srgbClr val="53DDD5"/>
                </a:solidFill>
                <a:latin typeface="Arial"/>
                <a:ea typeface="Arial"/>
                <a:cs typeface="Arial"/>
              </a:defRPr>
            </a:lvl4pPr>
            <a:lvl5pPr algn="ctr">
              <a:buNone/>
              <a:defRPr sz="2625" b="1">
                <a:solidFill>
                  <a:srgbClr val="53DDD5"/>
                </a:solidFill>
                <a:latin typeface="Arial"/>
                <a:ea typeface="Arial"/>
                <a:cs typeface="Arial"/>
              </a:defRPr>
            </a:lvl5pPr>
            <a:lvl6pPr algn="ctr">
              <a:buNone/>
              <a:defRPr sz="2625" b="1">
                <a:solidFill>
                  <a:srgbClr val="53DDD5"/>
                </a:solidFill>
                <a:latin typeface="Arial"/>
                <a:ea typeface="Arial"/>
                <a:cs typeface="Arial"/>
              </a:defRPr>
            </a:lvl6pPr>
            <a:lvl7pPr algn="ctr">
              <a:buNone/>
              <a:defRPr sz="2625" b="1">
                <a:solidFill>
                  <a:srgbClr val="53DDD5"/>
                </a:solidFill>
                <a:latin typeface="Arial"/>
                <a:ea typeface="Arial"/>
                <a:cs typeface="Arial"/>
              </a:defRPr>
            </a:lvl7pPr>
            <a:lvl8pPr algn="ctr">
              <a:buNone/>
              <a:defRPr sz="2625" b="1">
                <a:solidFill>
                  <a:srgbClr val="53DDD5"/>
                </a:solidFill>
                <a:latin typeface="Arial"/>
                <a:ea typeface="Arial"/>
                <a:cs typeface="Arial"/>
              </a:defRPr>
            </a:lvl8pPr>
            <a:lvl9pPr algn="ctr">
              <a:buNone/>
              <a:defRPr sz="2625" b="1">
                <a:solidFill>
                  <a:srgbClr val="53DDD5"/>
                </a:solidFill>
                <a:latin typeface="Arial"/>
                <a:ea typeface="Arial"/>
                <a:cs typeface="Arial"/>
              </a:defRPr>
            </a:lvl9pPr>
          </a:lstStyle>
          <a:p xmlns:a="http://schemas.openxmlformats.org/drawingml/2006/main">
            <a:pPr algn="ctr">
              <a:buNone/>
              <a:defRPr sz="2625" b="1">
                <a:solidFill>
                  <a:srgbClr val="53DDD5"/>
                </a:solidFill>
                <a:latin typeface="Arial"/>
                <a:ea typeface="Arial"/>
                <a:cs typeface="Arial"/>
              </a:defRPr>
            </a:pPr>
            <a:r>
              <a:rPr sz="2625" b="1">
                <a:solidFill>
                  <a:srgbClr val="53DDD5"/>
                </a:solidFill>
                <a:latin typeface="Arial"/>
                <a:ea typeface="Arial"/>
                <a:cs typeface="Arial"/>
              </a:rPr>
              <a:t/>
            </a:r>
          </a:p>
        </p:txBody>
      </p:sp>
      <p:sp>
        <p:nvSpPr>
          <p:cNvPr id="8" name="hebrew-word-7">
            <a:extLst xmlns:a="http://schemas.openxmlformats.org/drawingml/2006/main">
              <a:ext uri="{FF2B5EF4-FFF2-40B4-BE49-F238E27FC236}">
                <a16:creationId xmlns:a16="http://schemas.microsoft.com/office/drawing/2014/main" id="{20617069-30B3-4F2C-B551-24FB29EBFC79}"/>
              </a:ext>
            </a:extLst>
          </p:cNvPr>
          <p:cNvSpPr>
            <a:spLocks xmlns:a="http://schemas.openxmlformats.org/drawingml/2006/main" noGrp="1"/>
          </p:cNvSpPr>
          <p:nvPr/>
        </p:nvSpPr>
        <p:spPr>
          <a:xfrm xmlns:a="http://schemas.openxmlformats.org/drawingml/2006/main">
            <a:off x="10109454" y="1781175"/>
            <a:ext cx="475869" cy="4733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625" b="1">
                <a:solidFill>
                  <a:srgbClr val="53DDD5"/>
                </a:solidFill>
                <a:latin typeface="Segoe UI"/>
                <a:ea typeface="Segoe UI"/>
                <a:cs typeface="Segoe UI"/>
              </a:defRPr>
            </a:defPPr>
            <a:lvl1pPr algn="ctr">
              <a:buNone/>
              <a:defRPr sz="2625" b="1">
                <a:solidFill>
                  <a:srgbClr val="53DDD5"/>
                </a:solidFill>
                <a:latin typeface="Arial"/>
                <a:ea typeface="Arial"/>
                <a:cs typeface="Arial"/>
              </a:defRPr>
            </a:lvl1pPr>
            <a:lvl2pPr algn="ctr">
              <a:buNone/>
              <a:defRPr sz="2625" b="1">
                <a:solidFill>
                  <a:srgbClr val="53DDD5"/>
                </a:solidFill>
                <a:latin typeface="Arial"/>
                <a:ea typeface="Arial"/>
                <a:cs typeface="Arial"/>
              </a:defRPr>
            </a:lvl2pPr>
            <a:lvl3pPr algn="ctr">
              <a:buNone/>
              <a:defRPr sz="2625" b="1">
                <a:solidFill>
                  <a:srgbClr val="53DDD5"/>
                </a:solidFill>
                <a:latin typeface="Arial"/>
                <a:ea typeface="Arial"/>
                <a:cs typeface="Arial"/>
              </a:defRPr>
            </a:lvl3pPr>
            <a:lvl4pPr algn="ctr">
              <a:buNone/>
              <a:defRPr sz="2625" b="1">
                <a:solidFill>
                  <a:srgbClr val="53DDD5"/>
                </a:solidFill>
                <a:latin typeface="Arial"/>
                <a:ea typeface="Arial"/>
                <a:cs typeface="Arial"/>
              </a:defRPr>
            </a:lvl4pPr>
            <a:lvl5pPr algn="ctr">
              <a:buNone/>
              <a:defRPr sz="2625" b="1">
                <a:solidFill>
                  <a:srgbClr val="53DDD5"/>
                </a:solidFill>
                <a:latin typeface="Arial"/>
                <a:ea typeface="Arial"/>
                <a:cs typeface="Arial"/>
              </a:defRPr>
            </a:lvl5pPr>
            <a:lvl6pPr algn="ctr">
              <a:buNone/>
              <a:defRPr sz="2625" b="1">
                <a:solidFill>
                  <a:srgbClr val="53DDD5"/>
                </a:solidFill>
                <a:latin typeface="Arial"/>
                <a:ea typeface="Arial"/>
                <a:cs typeface="Arial"/>
              </a:defRPr>
            </a:lvl6pPr>
            <a:lvl7pPr algn="ctr">
              <a:buNone/>
              <a:defRPr sz="2625" b="1">
                <a:solidFill>
                  <a:srgbClr val="53DDD5"/>
                </a:solidFill>
                <a:latin typeface="Arial"/>
                <a:ea typeface="Arial"/>
                <a:cs typeface="Arial"/>
              </a:defRPr>
            </a:lvl7pPr>
            <a:lvl8pPr algn="ctr">
              <a:buNone/>
              <a:defRPr sz="2625" b="1">
                <a:solidFill>
                  <a:srgbClr val="53DDD5"/>
                </a:solidFill>
                <a:latin typeface="Arial"/>
                <a:ea typeface="Arial"/>
                <a:cs typeface="Arial"/>
              </a:defRPr>
            </a:lvl8pPr>
            <a:lvl9pPr algn="ctr">
              <a:buNone/>
              <a:defRPr sz="2625" b="1">
                <a:solidFill>
                  <a:srgbClr val="53DDD5"/>
                </a:solidFill>
                <a:latin typeface="Arial"/>
                <a:ea typeface="Arial"/>
                <a:cs typeface="Arial"/>
              </a:defRPr>
            </a:lvl9pPr>
          </a:lstStyle>
          <a:p xmlns:a="http://schemas.openxmlformats.org/drawingml/2006/main">
            <a:pPr algn="ctr">
              <a:buNone/>
              <a:defRPr sz="2625" b="1">
                <a:solidFill>
                  <a:srgbClr val="53DDD5"/>
                </a:solidFill>
                <a:latin typeface="Arial"/>
                <a:ea typeface="Arial"/>
                <a:cs typeface="Arial"/>
              </a:defRPr>
            </a:pPr>
            <a:r>
              <a:rPr sz="2625" b="1">
                <a:solidFill>
                  <a:srgbClr val="53DDD5"/>
                </a:solidFill>
                <a:latin typeface="Arial"/>
                <a:ea typeface="Arial"/>
                <a:cs typeface="Arial"/>
              </a:rPr>
              <a:t/>
            </a:r>
          </a:p>
        </p:txBody>
      </p:sp>
      <p:sp>
        <p:nvSpPr>
          <p:cNvPr id="9" name="hebrew-word-8">
            <a:extLst xmlns:a="http://schemas.openxmlformats.org/drawingml/2006/main">
              <a:ext uri="{FF2B5EF4-FFF2-40B4-BE49-F238E27FC236}">
                <a16:creationId xmlns:a16="http://schemas.microsoft.com/office/drawing/2014/main" id="{B368F827-D251-407A-9921-79BA7C9EC05B}"/>
              </a:ext>
            </a:extLst>
          </p:cNvPr>
          <p:cNvSpPr>
            <a:spLocks xmlns:a="http://schemas.openxmlformats.org/drawingml/2006/main" noGrp="1"/>
          </p:cNvSpPr>
          <p:nvPr/>
        </p:nvSpPr>
        <p:spPr>
          <a:xfrm xmlns:a="http://schemas.openxmlformats.org/drawingml/2006/main">
            <a:off x="9211628" y="1781175"/>
            <a:ext cx="862394" cy="4733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625" b="1">
                <a:solidFill>
                  <a:srgbClr val="53DDD5"/>
                </a:solidFill>
                <a:latin typeface="Segoe UI"/>
                <a:ea typeface="Segoe UI"/>
                <a:cs typeface="Segoe UI"/>
              </a:defRPr>
            </a:defPPr>
            <a:lvl1pPr algn="ctr">
              <a:buNone/>
              <a:defRPr sz="2625" b="1">
                <a:solidFill>
                  <a:srgbClr val="53DDD5"/>
                </a:solidFill>
                <a:latin typeface="Arial"/>
                <a:ea typeface="Arial"/>
                <a:cs typeface="Arial"/>
              </a:defRPr>
            </a:lvl1pPr>
            <a:lvl2pPr algn="ctr">
              <a:buNone/>
              <a:defRPr sz="2625" b="1">
                <a:solidFill>
                  <a:srgbClr val="53DDD5"/>
                </a:solidFill>
                <a:latin typeface="Arial"/>
                <a:ea typeface="Arial"/>
                <a:cs typeface="Arial"/>
              </a:defRPr>
            </a:lvl2pPr>
            <a:lvl3pPr algn="ctr">
              <a:buNone/>
              <a:defRPr sz="2625" b="1">
                <a:solidFill>
                  <a:srgbClr val="53DDD5"/>
                </a:solidFill>
                <a:latin typeface="Arial"/>
                <a:ea typeface="Arial"/>
                <a:cs typeface="Arial"/>
              </a:defRPr>
            </a:lvl3pPr>
            <a:lvl4pPr algn="ctr">
              <a:buNone/>
              <a:defRPr sz="2625" b="1">
                <a:solidFill>
                  <a:srgbClr val="53DDD5"/>
                </a:solidFill>
                <a:latin typeface="Arial"/>
                <a:ea typeface="Arial"/>
                <a:cs typeface="Arial"/>
              </a:defRPr>
            </a:lvl4pPr>
            <a:lvl5pPr algn="ctr">
              <a:buNone/>
              <a:defRPr sz="2625" b="1">
                <a:solidFill>
                  <a:srgbClr val="53DDD5"/>
                </a:solidFill>
                <a:latin typeface="Arial"/>
                <a:ea typeface="Arial"/>
                <a:cs typeface="Arial"/>
              </a:defRPr>
            </a:lvl5pPr>
            <a:lvl6pPr algn="ctr">
              <a:buNone/>
              <a:defRPr sz="2625" b="1">
                <a:solidFill>
                  <a:srgbClr val="53DDD5"/>
                </a:solidFill>
                <a:latin typeface="Arial"/>
                <a:ea typeface="Arial"/>
                <a:cs typeface="Arial"/>
              </a:defRPr>
            </a:lvl6pPr>
            <a:lvl7pPr algn="ctr">
              <a:buNone/>
              <a:defRPr sz="2625" b="1">
                <a:solidFill>
                  <a:srgbClr val="53DDD5"/>
                </a:solidFill>
                <a:latin typeface="Arial"/>
                <a:ea typeface="Arial"/>
                <a:cs typeface="Arial"/>
              </a:defRPr>
            </a:lvl7pPr>
            <a:lvl8pPr algn="ctr">
              <a:buNone/>
              <a:defRPr sz="2625" b="1">
                <a:solidFill>
                  <a:srgbClr val="53DDD5"/>
                </a:solidFill>
                <a:latin typeface="Arial"/>
                <a:ea typeface="Arial"/>
                <a:cs typeface="Arial"/>
              </a:defRPr>
            </a:lvl8pPr>
            <a:lvl9pPr algn="ctr">
              <a:buNone/>
              <a:defRPr sz="2625" b="1">
                <a:solidFill>
                  <a:srgbClr val="53DDD5"/>
                </a:solidFill>
                <a:latin typeface="Arial"/>
                <a:ea typeface="Arial"/>
                <a:cs typeface="Arial"/>
              </a:defRPr>
            </a:lvl9pPr>
          </a:lstStyle>
          <a:p xmlns:a="http://schemas.openxmlformats.org/drawingml/2006/main">
            <a:pPr algn="ctr">
              <a:buNone/>
              <a:defRPr sz="2625" b="1">
                <a:solidFill>
                  <a:srgbClr val="53DDD5"/>
                </a:solidFill>
                <a:latin typeface="Arial"/>
                <a:ea typeface="Arial"/>
                <a:cs typeface="Arial"/>
              </a:defRPr>
            </a:pPr>
            <a:r>
              <a:rPr sz="2625" b="1">
                <a:solidFill>
                  <a:srgbClr val="53DDD5"/>
                </a:solidFill>
                <a:latin typeface="Arial"/>
                <a:ea typeface="Arial"/>
                <a:cs typeface="Arial"/>
              </a:rPr>
              <a:t/>
            </a:r>
          </a:p>
        </p:txBody>
      </p:sp>
      <p:sp>
        <p:nvSpPr>
          <p:cNvPr id="10" name="hebrew-word-9">
            <a:extLst xmlns:a="http://schemas.openxmlformats.org/drawingml/2006/main">
              <a:ext uri="{FF2B5EF4-FFF2-40B4-BE49-F238E27FC236}">
                <a16:creationId xmlns:a16="http://schemas.microsoft.com/office/drawing/2014/main" id="{3232DDD2-077F-4712-9686-38BDA680F839}"/>
              </a:ext>
            </a:extLst>
          </p:cNvPr>
          <p:cNvSpPr>
            <a:spLocks xmlns:a="http://schemas.openxmlformats.org/drawingml/2006/main" noGrp="1"/>
          </p:cNvSpPr>
          <p:nvPr/>
        </p:nvSpPr>
        <p:spPr>
          <a:xfrm xmlns:a="http://schemas.openxmlformats.org/drawingml/2006/main">
            <a:off x="10770394" y="2552700"/>
            <a:ext cx="840581"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11" name="hebrew-word-10">
            <a:extLst xmlns:a="http://schemas.openxmlformats.org/drawingml/2006/main">
              <a:ext uri="{FF2B5EF4-FFF2-40B4-BE49-F238E27FC236}">
                <a16:creationId xmlns:a16="http://schemas.microsoft.com/office/drawing/2014/main" id="{12EE9FA8-D5B2-4887-9F50-18131D88FA0D}"/>
              </a:ext>
            </a:extLst>
          </p:cNvPr>
          <p:cNvSpPr>
            <a:spLocks xmlns:a="http://schemas.openxmlformats.org/drawingml/2006/main" noGrp="1"/>
          </p:cNvSpPr>
          <p:nvPr/>
        </p:nvSpPr>
        <p:spPr>
          <a:xfrm xmlns:a="http://schemas.openxmlformats.org/drawingml/2006/main">
            <a:off x="10094690" y="2552700"/>
            <a:ext cx="653510"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12" name="hebrew-word-11">
            <a:extLst xmlns:a="http://schemas.openxmlformats.org/drawingml/2006/main">
              <a:ext uri="{FF2B5EF4-FFF2-40B4-BE49-F238E27FC236}">
                <a16:creationId xmlns:a16="http://schemas.microsoft.com/office/drawing/2014/main" id="{5E09FEC7-497F-4193-A3AE-DEEFAF4FA2CB}"/>
              </a:ext>
            </a:extLst>
          </p:cNvPr>
          <p:cNvSpPr>
            <a:spLocks xmlns:a="http://schemas.openxmlformats.org/drawingml/2006/main" noGrp="1"/>
          </p:cNvSpPr>
          <p:nvPr/>
        </p:nvSpPr>
        <p:spPr>
          <a:xfrm xmlns:a="http://schemas.openxmlformats.org/drawingml/2006/main">
            <a:off x="8956167" y="2552700"/>
            <a:ext cx="1116330"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13" name="hebrew-word-12">
            <a:extLst xmlns:a="http://schemas.openxmlformats.org/drawingml/2006/main">
              <a:ext uri="{FF2B5EF4-FFF2-40B4-BE49-F238E27FC236}">
                <a16:creationId xmlns:a16="http://schemas.microsoft.com/office/drawing/2014/main" id="{9D35FF66-2863-4DE5-892F-5B5EFD38CF2C}"/>
              </a:ext>
            </a:extLst>
          </p:cNvPr>
          <p:cNvSpPr>
            <a:spLocks xmlns:a="http://schemas.openxmlformats.org/drawingml/2006/main" noGrp="1"/>
          </p:cNvSpPr>
          <p:nvPr/>
        </p:nvSpPr>
        <p:spPr>
          <a:xfrm xmlns:a="http://schemas.openxmlformats.org/drawingml/2006/main">
            <a:off x="8532305" y="2552700"/>
            <a:ext cx="401669"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14" name="hebrew-word-13">
            <a:extLst xmlns:a="http://schemas.openxmlformats.org/drawingml/2006/main">
              <a:ext uri="{FF2B5EF4-FFF2-40B4-BE49-F238E27FC236}">
                <a16:creationId xmlns:a16="http://schemas.microsoft.com/office/drawing/2014/main" id="{BA156525-9DD5-4D04-BEC4-BB2C52B0D503}"/>
              </a:ext>
            </a:extLst>
          </p:cNvPr>
          <p:cNvSpPr>
            <a:spLocks xmlns:a="http://schemas.openxmlformats.org/drawingml/2006/main" noGrp="1"/>
          </p:cNvSpPr>
          <p:nvPr/>
        </p:nvSpPr>
        <p:spPr>
          <a:xfrm xmlns:a="http://schemas.openxmlformats.org/drawingml/2006/main">
            <a:off x="7775448" y="2552700"/>
            <a:ext cx="734663"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15" name="hebrew-word-14">
            <a:extLst xmlns:a="http://schemas.openxmlformats.org/drawingml/2006/main">
              <a:ext uri="{FF2B5EF4-FFF2-40B4-BE49-F238E27FC236}">
                <a16:creationId xmlns:a16="http://schemas.microsoft.com/office/drawing/2014/main" id="{7E6A17E4-CF40-4143-8759-68F6DAF42312}"/>
              </a:ext>
            </a:extLst>
          </p:cNvPr>
          <p:cNvSpPr>
            <a:spLocks xmlns:a="http://schemas.openxmlformats.org/drawingml/2006/main" noGrp="1"/>
          </p:cNvSpPr>
          <p:nvPr/>
        </p:nvSpPr>
        <p:spPr>
          <a:xfrm xmlns:a="http://schemas.openxmlformats.org/drawingml/2006/main">
            <a:off x="10642854" y="2929890"/>
            <a:ext cx="968121"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16" name="hebrew-word-15">
            <a:extLst xmlns:a="http://schemas.openxmlformats.org/drawingml/2006/main">
              <a:ext uri="{FF2B5EF4-FFF2-40B4-BE49-F238E27FC236}">
                <a16:creationId xmlns:a16="http://schemas.microsoft.com/office/drawing/2014/main" id="{D54E368C-B40E-431C-AE51-054DC14E5947}"/>
              </a:ext>
            </a:extLst>
          </p:cNvPr>
          <p:cNvSpPr>
            <a:spLocks xmlns:a="http://schemas.openxmlformats.org/drawingml/2006/main" noGrp="1"/>
          </p:cNvSpPr>
          <p:nvPr/>
        </p:nvSpPr>
        <p:spPr>
          <a:xfrm xmlns:a="http://schemas.openxmlformats.org/drawingml/2006/main">
            <a:off x="9947053" y="2929890"/>
            <a:ext cx="673608"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17" name="hebrew-word-16">
            <a:extLst xmlns:a="http://schemas.openxmlformats.org/drawingml/2006/main">
              <a:ext uri="{FF2B5EF4-FFF2-40B4-BE49-F238E27FC236}">
                <a16:creationId xmlns:a16="http://schemas.microsoft.com/office/drawing/2014/main" id="{FE316FB3-07D0-414E-A7B2-82EC7B7665B7}"/>
              </a:ext>
            </a:extLst>
          </p:cNvPr>
          <p:cNvSpPr>
            <a:spLocks xmlns:a="http://schemas.openxmlformats.org/drawingml/2006/main" noGrp="1"/>
          </p:cNvSpPr>
          <p:nvPr/>
        </p:nvSpPr>
        <p:spPr>
          <a:xfrm xmlns:a="http://schemas.openxmlformats.org/drawingml/2006/main">
            <a:off x="9466612" y="2929890"/>
            <a:ext cx="458248"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18" name="hebrew-word-17">
            <a:extLst xmlns:a="http://schemas.openxmlformats.org/drawingml/2006/main">
              <a:ext uri="{FF2B5EF4-FFF2-40B4-BE49-F238E27FC236}">
                <a16:creationId xmlns:a16="http://schemas.microsoft.com/office/drawing/2014/main" id="{9E0AA465-5278-4AE5-841A-102140602951}"/>
              </a:ext>
            </a:extLst>
          </p:cNvPr>
          <p:cNvSpPr>
            <a:spLocks xmlns:a="http://schemas.openxmlformats.org/drawingml/2006/main" noGrp="1"/>
          </p:cNvSpPr>
          <p:nvPr/>
        </p:nvSpPr>
        <p:spPr>
          <a:xfrm xmlns:a="http://schemas.openxmlformats.org/drawingml/2006/main">
            <a:off x="4726781" y="1781175"/>
            <a:ext cx="959644" cy="4733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625" b="1">
                <a:solidFill>
                  <a:srgbClr val="53DDD5"/>
                </a:solidFill>
                <a:latin typeface="Segoe UI"/>
                <a:ea typeface="Segoe UI"/>
                <a:cs typeface="Segoe UI"/>
              </a:defRPr>
            </a:defPPr>
            <a:lvl1pPr algn="ctr">
              <a:buNone/>
              <a:defRPr sz="2625" b="1">
                <a:solidFill>
                  <a:srgbClr val="53DDD5"/>
                </a:solidFill>
                <a:latin typeface="Arial"/>
                <a:ea typeface="Arial"/>
                <a:cs typeface="Arial"/>
              </a:defRPr>
            </a:lvl1pPr>
            <a:lvl2pPr algn="ctr">
              <a:buNone/>
              <a:defRPr sz="2625" b="1">
                <a:solidFill>
                  <a:srgbClr val="53DDD5"/>
                </a:solidFill>
                <a:latin typeface="Arial"/>
                <a:ea typeface="Arial"/>
                <a:cs typeface="Arial"/>
              </a:defRPr>
            </a:lvl2pPr>
            <a:lvl3pPr algn="ctr">
              <a:buNone/>
              <a:defRPr sz="2625" b="1">
                <a:solidFill>
                  <a:srgbClr val="53DDD5"/>
                </a:solidFill>
                <a:latin typeface="Arial"/>
                <a:ea typeface="Arial"/>
                <a:cs typeface="Arial"/>
              </a:defRPr>
            </a:lvl3pPr>
            <a:lvl4pPr algn="ctr">
              <a:buNone/>
              <a:defRPr sz="2625" b="1">
                <a:solidFill>
                  <a:srgbClr val="53DDD5"/>
                </a:solidFill>
                <a:latin typeface="Arial"/>
                <a:ea typeface="Arial"/>
                <a:cs typeface="Arial"/>
              </a:defRPr>
            </a:lvl4pPr>
            <a:lvl5pPr algn="ctr">
              <a:buNone/>
              <a:defRPr sz="2625" b="1">
                <a:solidFill>
                  <a:srgbClr val="53DDD5"/>
                </a:solidFill>
                <a:latin typeface="Arial"/>
                <a:ea typeface="Arial"/>
                <a:cs typeface="Arial"/>
              </a:defRPr>
            </a:lvl5pPr>
            <a:lvl6pPr algn="ctr">
              <a:buNone/>
              <a:defRPr sz="2625" b="1">
                <a:solidFill>
                  <a:srgbClr val="53DDD5"/>
                </a:solidFill>
                <a:latin typeface="Arial"/>
                <a:ea typeface="Arial"/>
                <a:cs typeface="Arial"/>
              </a:defRPr>
            </a:lvl6pPr>
            <a:lvl7pPr algn="ctr">
              <a:buNone/>
              <a:defRPr sz="2625" b="1">
                <a:solidFill>
                  <a:srgbClr val="53DDD5"/>
                </a:solidFill>
                <a:latin typeface="Arial"/>
                <a:ea typeface="Arial"/>
                <a:cs typeface="Arial"/>
              </a:defRPr>
            </a:lvl7pPr>
            <a:lvl8pPr algn="ctr">
              <a:buNone/>
              <a:defRPr sz="2625" b="1">
                <a:solidFill>
                  <a:srgbClr val="53DDD5"/>
                </a:solidFill>
                <a:latin typeface="Arial"/>
                <a:ea typeface="Arial"/>
                <a:cs typeface="Arial"/>
              </a:defRPr>
            </a:lvl8pPr>
            <a:lvl9pPr algn="ctr">
              <a:buNone/>
              <a:defRPr sz="2625" b="1">
                <a:solidFill>
                  <a:srgbClr val="53DDD5"/>
                </a:solidFill>
                <a:latin typeface="Arial"/>
                <a:ea typeface="Arial"/>
                <a:cs typeface="Arial"/>
              </a:defRPr>
            </a:lvl9pPr>
          </a:lstStyle>
          <a:p xmlns:a="http://schemas.openxmlformats.org/drawingml/2006/main">
            <a:pPr algn="ctr">
              <a:buNone/>
              <a:defRPr sz="2625" b="1">
                <a:solidFill>
                  <a:srgbClr val="53DDD5"/>
                </a:solidFill>
                <a:latin typeface="Arial"/>
                <a:ea typeface="Arial"/>
                <a:cs typeface="Arial"/>
              </a:defRPr>
            </a:pPr>
            <a:r>
              <a:rPr sz="2625" b="1">
                <a:solidFill>
                  <a:srgbClr val="53DDD5"/>
                </a:solidFill>
                <a:latin typeface="Arial"/>
                <a:ea typeface="Arial"/>
                <a:cs typeface="Arial"/>
              </a:rPr>
              <a:t/>
            </a:r>
          </a:p>
        </p:txBody>
      </p:sp>
      <p:sp>
        <p:nvSpPr>
          <p:cNvPr id="19" name="hebrew-word-18">
            <a:extLst xmlns:a="http://schemas.openxmlformats.org/drawingml/2006/main">
              <a:ext uri="{FF2B5EF4-FFF2-40B4-BE49-F238E27FC236}">
                <a16:creationId xmlns:a16="http://schemas.microsoft.com/office/drawing/2014/main" id="{D27B6879-1EB3-4794-8DEF-0DEA71FB95B5}"/>
              </a:ext>
            </a:extLst>
          </p:cNvPr>
          <p:cNvSpPr>
            <a:spLocks xmlns:a="http://schemas.openxmlformats.org/drawingml/2006/main" noGrp="1"/>
          </p:cNvSpPr>
          <p:nvPr/>
        </p:nvSpPr>
        <p:spPr>
          <a:xfrm xmlns:a="http://schemas.openxmlformats.org/drawingml/2006/main">
            <a:off x="3845242" y="1781175"/>
            <a:ext cx="846106" cy="4733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625" b="1">
                <a:solidFill>
                  <a:srgbClr val="53DDD5"/>
                </a:solidFill>
                <a:latin typeface="Segoe UI"/>
                <a:ea typeface="Segoe UI"/>
                <a:cs typeface="Segoe UI"/>
              </a:defRPr>
            </a:defPPr>
            <a:lvl1pPr algn="ctr">
              <a:buNone/>
              <a:defRPr sz="2625" b="1">
                <a:solidFill>
                  <a:srgbClr val="53DDD5"/>
                </a:solidFill>
                <a:latin typeface="Arial"/>
                <a:ea typeface="Arial"/>
                <a:cs typeface="Arial"/>
              </a:defRPr>
            </a:lvl1pPr>
            <a:lvl2pPr algn="ctr">
              <a:buNone/>
              <a:defRPr sz="2625" b="1">
                <a:solidFill>
                  <a:srgbClr val="53DDD5"/>
                </a:solidFill>
                <a:latin typeface="Arial"/>
                <a:ea typeface="Arial"/>
                <a:cs typeface="Arial"/>
              </a:defRPr>
            </a:lvl2pPr>
            <a:lvl3pPr algn="ctr">
              <a:buNone/>
              <a:defRPr sz="2625" b="1">
                <a:solidFill>
                  <a:srgbClr val="53DDD5"/>
                </a:solidFill>
                <a:latin typeface="Arial"/>
                <a:ea typeface="Arial"/>
                <a:cs typeface="Arial"/>
              </a:defRPr>
            </a:lvl3pPr>
            <a:lvl4pPr algn="ctr">
              <a:buNone/>
              <a:defRPr sz="2625" b="1">
                <a:solidFill>
                  <a:srgbClr val="53DDD5"/>
                </a:solidFill>
                <a:latin typeface="Arial"/>
                <a:ea typeface="Arial"/>
                <a:cs typeface="Arial"/>
              </a:defRPr>
            </a:lvl4pPr>
            <a:lvl5pPr algn="ctr">
              <a:buNone/>
              <a:defRPr sz="2625" b="1">
                <a:solidFill>
                  <a:srgbClr val="53DDD5"/>
                </a:solidFill>
                <a:latin typeface="Arial"/>
                <a:ea typeface="Arial"/>
                <a:cs typeface="Arial"/>
              </a:defRPr>
            </a:lvl5pPr>
            <a:lvl6pPr algn="ctr">
              <a:buNone/>
              <a:defRPr sz="2625" b="1">
                <a:solidFill>
                  <a:srgbClr val="53DDD5"/>
                </a:solidFill>
                <a:latin typeface="Arial"/>
                <a:ea typeface="Arial"/>
                <a:cs typeface="Arial"/>
              </a:defRPr>
            </a:lvl6pPr>
            <a:lvl7pPr algn="ctr">
              <a:buNone/>
              <a:defRPr sz="2625" b="1">
                <a:solidFill>
                  <a:srgbClr val="53DDD5"/>
                </a:solidFill>
                <a:latin typeface="Arial"/>
                <a:ea typeface="Arial"/>
                <a:cs typeface="Arial"/>
              </a:defRPr>
            </a:lvl7pPr>
            <a:lvl8pPr algn="ctr">
              <a:buNone/>
              <a:defRPr sz="2625" b="1">
                <a:solidFill>
                  <a:srgbClr val="53DDD5"/>
                </a:solidFill>
                <a:latin typeface="Arial"/>
                <a:ea typeface="Arial"/>
                <a:cs typeface="Arial"/>
              </a:defRPr>
            </a:lvl8pPr>
            <a:lvl9pPr algn="ctr">
              <a:buNone/>
              <a:defRPr sz="2625" b="1">
                <a:solidFill>
                  <a:srgbClr val="53DDD5"/>
                </a:solidFill>
                <a:latin typeface="Arial"/>
                <a:ea typeface="Arial"/>
                <a:cs typeface="Arial"/>
              </a:defRPr>
            </a:lvl9pPr>
          </a:lstStyle>
          <a:p xmlns:a="http://schemas.openxmlformats.org/drawingml/2006/main">
            <a:pPr algn="ctr">
              <a:buNone/>
              <a:defRPr sz="2625" b="1">
                <a:solidFill>
                  <a:srgbClr val="53DDD5"/>
                </a:solidFill>
                <a:latin typeface="Arial"/>
                <a:ea typeface="Arial"/>
                <a:cs typeface="Arial"/>
              </a:defRPr>
            </a:pPr>
            <a:r>
              <a:rPr sz="2625" b="1">
                <a:solidFill>
                  <a:srgbClr val="53DDD5"/>
                </a:solidFill>
                <a:latin typeface="Arial"/>
                <a:ea typeface="Arial"/>
                <a:cs typeface="Arial"/>
              </a:rPr>
              <a:t/>
            </a:r>
          </a:p>
        </p:txBody>
      </p:sp>
      <p:sp>
        <p:nvSpPr>
          <p:cNvPr id="20" name="hebrew-word-19">
            <a:extLst xmlns:a="http://schemas.openxmlformats.org/drawingml/2006/main">
              <a:ext uri="{FF2B5EF4-FFF2-40B4-BE49-F238E27FC236}">
                <a16:creationId xmlns:a16="http://schemas.microsoft.com/office/drawing/2014/main" id="{91BBFB13-83CD-4018-9793-B2C73FF4EA08}"/>
              </a:ext>
            </a:extLst>
          </p:cNvPr>
          <p:cNvSpPr>
            <a:spLocks xmlns:a="http://schemas.openxmlformats.org/drawingml/2006/main" noGrp="1"/>
          </p:cNvSpPr>
          <p:nvPr/>
        </p:nvSpPr>
        <p:spPr>
          <a:xfrm xmlns:a="http://schemas.openxmlformats.org/drawingml/2006/main">
            <a:off x="2298573" y="1781175"/>
            <a:ext cx="1511237" cy="4733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625" b="1">
                <a:solidFill>
                  <a:srgbClr val="53DDD5"/>
                </a:solidFill>
                <a:latin typeface="Segoe UI"/>
                <a:ea typeface="Segoe UI"/>
                <a:cs typeface="Segoe UI"/>
              </a:defRPr>
            </a:defPPr>
            <a:lvl1pPr algn="ctr">
              <a:buNone/>
              <a:defRPr sz="2625" b="1">
                <a:solidFill>
                  <a:srgbClr val="53DDD5"/>
                </a:solidFill>
                <a:latin typeface="Arial"/>
                <a:ea typeface="Arial"/>
                <a:cs typeface="Arial"/>
              </a:defRPr>
            </a:lvl1pPr>
            <a:lvl2pPr algn="ctr">
              <a:buNone/>
              <a:defRPr sz="2625" b="1">
                <a:solidFill>
                  <a:srgbClr val="53DDD5"/>
                </a:solidFill>
                <a:latin typeface="Arial"/>
                <a:ea typeface="Arial"/>
                <a:cs typeface="Arial"/>
              </a:defRPr>
            </a:lvl2pPr>
            <a:lvl3pPr algn="ctr">
              <a:buNone/>
              <a:defRPr sz="2625" b="1">
                <a:solidFill>
                  <a:srgbClr val="53DDD5"/>
                </a:solidFill>
                <a:latin typeface="Arial"/>
                <a:ea typeface="Arial"/>
                <a:cs typeface="Arial"/>
              </a:defRPr>
            </a:lvl3pPr>
            <a:lvl4pPr algn="ctr">
              <a:buNone/>
              <a:defRPr sz="2625" b="1">
                <a:solidFill>
                  <a:srgbClr val="53DDD5"/>
                </a:solidFill>
                <a:latin typeface="Arial"/>
                <a:ea typeface="Arial"/>
                <a:cs typeface="Arial"/>
              </a:defRPr>
            </a:lvl4pPr>
            <a:lvl5pPr algn="ctr">
              <a:buNone/>
              <a:defRPr sz="2625" b="1">
                <a:solidFill>
                  <a:srgbClr val="53DDD5"/>
                </a:solidFill>
                <a:latin typeface="Arial"/>
                <a:ea typeface="Arial"/>
                <a:cs typeface="Arial"/>
              </a:defRPr>
            </a:lvl5pPr>
            <a:lvl6pPr algn="ctr">
              <a:buNone/>
              <a:defRPr sz="2625" b="1">
                <a:solidFill>
                  <a:srgbClr val="53DDD5"/>
                </a:solidFill>
                <a:latin typeface="Arial"/>
                <a:ea typeface="Arial"/>
                <a:cs typeface="Arial"/>
              </a:defRPr>
            </a:lvl6pPr>
            <a:lvl7pPr algn="ctr">
              <a:buNone/>
              <a:defRPr sz="2625" b="1">
                <a:solidFill>
                  <a:srgbClr val="53DDD5"/>
                </a:solidFill>
                <a:latin typeface="Arial"/>
                <a:ea typeface="Arial"/>
                <a:cs typeface="Arial"/>
              </a:defRPr>
            </a:lvl7pPr>
            <a:lvl8pPr algn="ctr">
              <a:buNone/>
              <a:defRPr sz="2625" b="1">
                <a:solidFill>
                  <a:srgbClr val="53DDD5"/>
                </a:solidFill>
                <a:latin typeface="Arial"/>
                <a:ea typeface="Arial"/>
                <a:cs typeface="Arial"/>
              </a:defRPr>
            </a:lvl8pPr>
            <a:lvl9pPr algn="ctr">
              <a:buNone/>
              <a:defRPr sz="2625" b="1">
                <a:solidFill>
                  <a:srgbClr val="53DDD5"/>
                </a:solidFill>
                <a:latin typeface="Arial"/>
                <a:ea typeface="Arial"/>
                <a:cs typeface="Arial"/>
              </a:defRPr>
            </a:lvl9pPr>
          </a:lstStyle>
          <a:p xmlns:a="http://schemas.openxmlformats.org/drawingml/2006/main">
            <a:pPr algn="ctr">
              <a:buNone/>
              <a:defRPr sz="2625" b="1">
                <a:solidFill>
                  <a:srgbClr val="53DDD5"/>
                </a:solidFill>
                <a:latin typeface="Arial"/>
                <a:ea typeface="Arial"/>
                <a:cs typeface="Arial"/>
              </a:defRPr>
            </a:pPr>
            <a:r>
              <a:rPr sz="2625" b="1">
                <a:solidFill>
                  <a:srgbClr val="53DDD5"/>
                </a:solidFill>
                <a:latin typeface="Arial"/>
                <a:ea typeface="Arial"/>
                <a:cs typeface="Arial"/>
              </a:rPr>
              <a:t/>
            </a:r>
          </a:p>
        </p:txBody>
      </p:sp>
      <p:sp>
        <p:nvSpPr>
          <p:cNvPr id="21" name="hebrew-word-20">
            <a:extLst xmlns:a="http://schemas.openxmlformats.org/drawingml/2006/main">
              <a:ext uri="{FF2B5EF4-FFF2-40B4-BE49-F238E27FC236}">
                <a16:creationId xmlns:a16="http://schemas.microsoft.com/office/drawing/2014/main" id="{8217F460-2897-4D30-A75E-52035C337425}"/>
              </a:ext>
            </a:extLst>
          </p:cNvPr>
          <p:cNvSpPr>
            <a:spLocks xmlns:a="http://schemas.openxmlformats.org/drawingml/2006/main" noGrp="1"/>
          </p:cNvSpPr>
          <p:nvPr/>
        </p:nvSpPr>
        <p:spPr>
          <a:xfrm xmlns:a="http://schemas.openxmlformats.org/drawingml/2006/main">
            <a:off x="4994243" y="2552700"/>
            <a:ext cx="692182"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22" name="hebrew-word-21">
            <a:extLst xmlns:a="http://schemas.openxmlformats.org/drawingml/2006/main">
              <a:ext uri="{FF2B5EF4-FFF2-40B4-BE49-F238E27FC236}">
                <a16:creationId xmlns:a16="http://schemas.microsoft.com/office/drawing/2014/main" id="{9B423073-A492-4BAD-8DE1-82C6EC0A4ECB}"/>
              </a:ext>
            </a:extLst>
          </p:cNvPr>
          <p:cNvSpPr>
            <a:spLocks xmlns:a="http://schemas.openxmlformats.org/drawingml/2006/main" noGrp="1"/>
          </p:cNvSpPr>
          <p:nvPr/>
        </p:nvSpPr>
        <p:spPr>
          <a:xfrm xmlns:a="http://schemas.openxmlformats.org/drawingml/2006/main">
            <a:off x="4437412" y="2552700"/>
            <a:ext cx="534638"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23" name="hebrew-word-22">
            <a:extLst xmlns:a="http://schemas.openxmlformats.org/drawingml/2006/main">
              <a:ext uri="{FF2B5EF4-FFF2-40B4-BE49-F238E27FC236}">
                <a16:creationId xmlns:a16="http://schemas.microsoft.com/office/drawing/2014/main" id="{8CC39DB0-8EDA-4067-80F6-31885B24159C}"/>
              </a:ext>
            </a:extLst>
          </p:cNvPr>
          <p:cNvSpPr>
            <a:spLocks xmlns:a="http://schemas.openxmlformats.org/drawingml/2006/main" noGrp="1"/>
          </p:cNvSpPr>
          <p:nvPr/>
        </p:nvSpPr>
        <p:spPr>
          <a:xfrm xmlns:a="http://schemas.openxmlformats.org/drawingml/2006/main">
            <a:off x="3562064" y="2552700"/>
            <a:ext cx="853154"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24" name="hebrew-word-23">
            <a:extLst xmlns:a="http://schemas.openxmlformats.org/drawingml/2006/main">
              <a:ext uri="{FF2B5EF4-FFF2-40B4-BE49-F238E27FC236}">
                <a16:creationId xmlns:a16="http://schemas.microsoft.com/office/drawing/2014/main" id="{4D9C4BE9-3003-4069-8141-58D26A908897}"/>
              </a:ext>
            </a:extLst>
          </p:cNvPr>
          <p:cNvSpPr>
            <a:spLocks xmlns:a="http://schemas.openxmlformats.org/drawingml/2006/main" noGrp="1"/>
          </p:cNvSpPr>
          <p:nvPr/>
        </p:nvSpPr>
        <p:spPr>
          <a:xfrm xmlns:a="http://schemas.openxmlformats.org/drawingml/2006/main">
            <a:off x="2526030" y="2552700"/>
            <a:ext cx="1013841"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25" name="hebrew-word-24">
            <a:extLst xmlns:a="http://schemas.openxmlformats.org/drawingml/2006/main">
              <a:ext uri="{FF2B5EF4-FFF2-40B4-BE49-F238E27FC236}">
                <a16:creationId xmlns:a16="http://schemas.microsoft.com/office/drawing/2014/main" id="{1796B626-26A8-44B6-9423-38A6B641FB33}"/>
              </a:ext>
            </a:extLst>
          </p:cNvPr>
          <p:cNvSpPr>
            <a:spLocks xmlns:a="http://schemas.openxmlformats.org/drawingml/2006/main" noGrp="1"/>
          </p:cNvSpPr>
          <p:nvPr/>
        </p:nvSpPr>
        <p:spPr>
          <a:xfrm xmlns:a="http://schemas.openxmlformats.org/drawingml/2006/main">
            <a:off x="5001292" y="2929890"/>
            <a:ext cx="685133"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26" name="hebrew-word-25">
            <a:extLst xmlns:a="http://schemas.openxmlformats.org/drawingml/2006/main">
              <a:ext uri="{FF2B5EF4-FFF2-40B4-BE49-F238E27FC236}">
                <a16:creationId xmlns:a16="http://schemas.microsoft.com/office/drawing/2014/main" id="{EDDAF44C-BDB9-4642-8056-CA1DFA298313}"/>
              </a:ext>
            </a:extLst>
          </p:cNvPr>
          <p:cNvSpPr>
            <a:spLocks xmlns:a="http://schemas.openxmlformats.org/drawingml/2006/main" noGrp="1"/>
          </p:cNvSpPr>
          <p:nvPr/>
        </p:nvSpPr>
        <p:spPr>
          <a:xfrm xmlns:a="http://schemas.openxmlformats.org/drawingml/2006/main">
            <a:off x="4315587" y="2929890"/>
            <a:ext cx="663511"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27" name="hebrew-word-26">
            <a:extLst xmlns:a="http://schemas.openxmlformats.org/drawingml/2006/main">
              <a:ext uri="{FF2B5EF4-FFF2-40B4-BE49-F238E27FC236}">
                <a16:creationId xmlns:a16="http://schemas.microsoft.com/office/drawing/2014/main" id="{68EFCEBF-79D7-40B5-B06E-BD09CDA0FED6}"/>
              </a:ext>
            </a:extLst>
          </p:cNvPr>
          <p:cNvSpPr>
            <a:spLocks xmlns:a="http://schemas.openxmlformats.org/drawingml/2006/main" noGrp="1"/>
          </p:cNvSpPr>
          <p:nvPr/>
        </p:nvSpPr>
        <p:spPr>
          <a:xfrm xmlns:a="http://schemas.openxmlformats.org/drawingml/2006/main">
            <a:off x="3891725" y="2929890"/>
            <a:ext cx="401669"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28" name="hebrew-word-27">
            <a:extLst xmlns:a="http://schemas.openxmlformats.org/drawingml/2006/main">
              <a:ext uri="{FF2B5EF4-FFF2-40B4-BE49-F238E27FC236}">
                <a16:creationId xmlns:a16="http://schemas.microsoft.com/office/drawing/2014/main" id="{4B896940-6874-458C-8078-5763B45BF256}"/>
              </a:ext>
            </a:extLst>
          </p:cNvPr>
          <p:cNvSpPr>
            <a:spLocks xmlns:a="http://schemas.openxmlformats.org/drawingml/2006/main" noGrp="1"/>
          </p:cNvSpPr>
          <p:nvPr/>
        </p:nvSpPr>
        <p:spPr>
          <a:xfrm xmlns:a="http://schemas.openxmlformats.org/drawingml/2006/main">
            <a:off x="2994469" y="2929890"/>
            <a:ext cx="875062"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29" name="hebrew-word-28">
            <a:extLst xmlns:a="http://schemas.openxmlformats.org/drawingml/2006/main">
              <a:ext uri="{FF2B5EF4-FFF2-40B4-BE49-F238E27FC236}">
                <a16:creationId xmlns:a16="http://schemas.microsoft.com/office/drawing/2014/main" id="{292ADC2E-DEF1-415F-8CC0-88E6827D0B80}"/>
              </a:ext>
            </a:extLst>
          </p:cNvPr>
          <p:cNvSpPr>
            <a:spLocks xmlns:a="http://schemas.openxmlformats.org/drawingml/2006/main" noGrp="1"/>
          </p:cNvSpPr>
          <p:nvPr/>
        </p:nvSpPr>
        <p:spPr>
          <a:xfrm xmlns:a="http://schemas.openxmlformats.org/drawingml/2006/main">
            <a:off x="2427351" y="2929890"/>
            <a:ext cx="544925"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30" name="hebrew-word-29">
            <a:extLst xmlns:a="http://schemas.openxmlformats.org/drawingml/2006/main">
              <a:ext uri="{FF2B5EF4-FFF2-40B4-BE49-F238E27FC236}">
                <a16:creationId xmlns:a16="http://schemas.microsoft.com/office/drawing/2014/main" id="{E3C81CCB-A20E-43D5-835B-B19B79BE4647}"/>
              </a:ext>
            </a:extLst>
          </p:cNvPr>
          <p:cNvSpPr>
            <a:spLocks xmlns:a="http://schemas.openxmlformats.org/drawingml/2006/main" noGrp="1"/>
          </p:cNvSpPr>
          <p:nvPr/>
        </p:nvSpPr>
        <p:spPr>
          <a:xfrm xmlns:a="http://schemas.openxmlformats.org/drawingml/2006/main">
            <a:off x="10890313" y="4048125"/>
            <a:ext cx="720662" cy="4733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625" b="1">
                <a:solidFill>
                  <a:srgbClr val="53DDD5"/>
                </a:solidFill>
                <a:latin typeface="Segoe UI"/>
                <a:ea typeface="Segoe UI"/>
                <a:cs typeface="Segoe UI"/>
              </a:defRPr>
            </a:defPPr>
            <a:lvl1pPr algn="ctr">
              <a:buNone/>
              <a:defRPr sz="2625" b="1">
                <a:solidFill>
                  <a:srgbClr val="53DDD5"/>
                </a:solidFill>
                <a:latin typeface="Arial"/>
                <a:ea typeface="Arial"/>
                <a:cs typeface="Arial"/>
              </a:defRPr>
            </a:lvl1pPr>
            <a:lvl2pPr algn="ctr">
              <a:buNone/>
              <a:defRPr sz="2625" b="1">
                <a:solidFill>
                  <a:srgbClr val="53DDD5"/>
                </a:solidFill>
                <a:latin typeface="Arial"/>
                <a:ea typeface="Arial"/>
                <a:cs typeface="Arial"/>
              </a:defRPr>
            </a:lvl2pPr>
            <a:lvl3pPr algn="ctr">
              <a:buNone/>
              <a:defRPr sz="2625" b="1">
                <a:solidFill>
                  <a:srgbClr val="53DDD5"/>
                </a:solidFill>
                <a:latin typeface="Arial"/>
                <a:ea typeface="Arial"/>
                <a:cs typeface="Arial"/>
              </a:defRPr>
            </a:lvl3pPr>
            <a:lvl4pPr algn="ctr">
              <a:buNone/>
              <a:defRPr sz="2625" b="1">
                <a:solidFill>
                  <a:srgbClr val="53DDD5"/>
                </a:solidFill>
                <a:latin typeface="Arial"/>
                <a:ea typeface="Arial"/>
                <a:cs typeface="Arial"/>
              </a:defRPr>
            </a:lvl4pPr>
            <a:lvl5pPr algn="ctr">
              <a:buNone/>
              <a:defRPr sz="2625" b="1">
                <a:solidFill>
                  <a:srgbClr val="53DDD5"/>
                </a:solidFill>
                <a:latin typeface="Arial"/>
                <a:ea typeface="Arial"/>
                <a:cs typeface="Arial"/>
              </a:defRPr>
            </a:lvl5pPr>
            <a:lvl6pPr algn="ctr">
              <a:buNone/>
              <a:defRPr sz="2625" b="1">
                <a:solidFill>
                  <a:srgbClr val="53DDD5"/>
                </a:solidFill>
                <a:latin typeface="Arial"/>
                <a:ea typeface="Arial"/>
                <a:cs typeface="Arial"/>
              </a:defRPr>
            </a:lvl6pPr>
            <a:lvl7pPr algn="ctr">
              <a:buNone/>
              <a:defRPr sz="2625" b="1">
                <a:solidFill>
                  <a:srgbClr val="53DDD5"/>
                </a:solidFill>
                <a:latin typeface="Arial"/>
                <a:ea typeface="Arial"/>
                <a:cs typeface="Arial"/>
              </a:defRPr>
            </a:lvl7pPr>
            <a:lvl8pPr algn="ctr">
              <a:buNone/>
              <a:defRPr sz="2625" b="1">
                <a:solidFill>
                  <a:srgbClr val="53DDD5"/>
                </a:solidFill>
                <a:latin typeface="Arial"/>
                <a:ea typeface="Arial"/>
                <a:cs typeface="Arial"/>
              </a:defRPr>
            </a:lvl8pPr>
            <a:lvl9pPr algn="ctr">
              <a:buNone/>
              <a:defRPr sz="2625" b="1">
                <a:solidFill>
                  <a:srgbClr val="53DDD5"/>
                </a:solidFill>
                <a:latin typeface="Arial"/>
                <a:ea typeface="Arial"/>
                <a:cs typeface="Arial"/>
              </a:defRPr>
            </a:lvl9pPr>
          </a:lstStyle>
          <a:p xmlns:a="http://schemas.openxmlformats.org/drawingml/2006/main">
            <a:pPr algn="ctr">
              <a:buNone/>
              <a:defRPr sz="2625" b="1">
                <a:solidFill>
                  <a:srgbClr val="53DDD5"/>
                </a:solidFill>
                <a:latin typeface="Arial"/>
                <a:ea typeface="Arial"/>
                <a:cs typeface="Arial"/>
              </a:defRPr>
            </a:pPr>
            <a:r>
              <a:rPr sz="2625" b="1">
                <a:solidFill>
                  <a:srgbClr val="53DDD5"/>
                </a:solidFill>
                <a:latin typeface="Arial"/>
                <a:ea typeface="Arial"/>
                <a:cs typeface="Arial"/>
              </a:rPr>
              <a:t/>
            </a:r>
          </a:p>
        </p:txBody>
      </p:sp>
      <p:sp>
        <p:nvSpPr>
          <p:cNvPr id="31" name="hebrew-word-30">
            <a:extLst xmlns:a="http://schemas.openxmlformats.org/drawingml/2006/main">
              <a:ext uri="{FF2B5EF4-FFF2-40B4-BE49-F238E27FC236}">
                <a16:creationId xmlns:a16="http://schemas.microsoft.com/office/drawing/2014/main" id="{6FE26D92-E2E1-4E74-ADDE-4D8753816A47}"/>
              </a:ext>
            </a:extLst>
          </p:cNvPr>
          <p:cNvSpPr>
            <a:spLocks xmlns:a="http://schemas.openxmlformats.org/drawingml/2006/main" noGrp="1"/>
          </p:cNvSpPr>
          <p:nvPr/>
        </p:nvSpPr>
        <p:spPr>
          <a:xfrm xmlns:a="http://schemas.openxmlformats.org/drawingml/2006/main">
            <a:off x="9953244" y="4048125"/>
            <a:ext cx="901637" cy="4733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625" b="1">
                <a:solidFill>
                  <a:srgbClr val="53DDD5"/>
                </a:solidFill>
                <a:latin typeface="Segoe UI"/>
                <a:ea typeface="Segoe UI"/>
                <a:cs typeface="Segoe UI"/>
              </a:defRPr>
            </a:defPPr>
            <a:lvl1pPr algn="ctr">
              <a:buNone/>
              <a:defRPr sz="2625" b="1">
                <a:solidFill>
                  <a:srgbClr val="53DDD5"/>
                </a:solidFill>
                <a:latin typeface="Arial"/>
                <a:ea typeface="Arial"/>
                <a:cs typeface="Arial"/>
              </a:defRPr>
            </a:lvl1pPr>
            <a:lvl2pPr algn="ctr">
              <a:buNone/>
              <a:defRPr sz="2625" b="1">
                <a:solidFill>
                  <a:srgbClr val="53DDD5"/>
                </a:solidFill>
                <a:latin typeface="Arial"/>
                <a:ea typeface="Arial"/>
                <a:cs typeface="Arial"/>
              </a:defRPr>
            </a:lvl2pPr>
            <a:lvl3pPr algn="ctr">
              <a:buNone/>
              <a:defRPr sz="2625" b="1">
                <a:solidFill>
                  <a:srgbClr val="53DDD5"/>
                </a:solidFill>
                <a:latin typeface="Arial"/>
                <a:ea typeface="Arial"/>
                <a:cs typeface="Arial"/>
              </a:defRPr>
            </a:lvl3pPr>
            <a:lvl4pPr algn="ctr">
              <a:buNone/>
              <a:defRPr sz="2625" b="1">
                <a:solidFill>
                  <a:srgbClr val="53DDD5"/>
                </a:solidFill>
                <a:latin typeface="Arial"/>
                <a:ea typeface="Arial"/>
                <a:cs typeface="Arial"/>
              </a:defRPr>
            </a:lvl4pPr>
            <a:lvl5pPr algn="ctr">
              <a:buNone/>
              <a:defRPr sz="2625" b="1">
                <a:solidFill>
                  <a:srgbClr val="53DDD5"/>
                </a:solidFill>
                <a:latin typeface="Arial"/>
                <a:ea typeface="Arial"/>
                <a:cs typeface="Arial"/>
              </a:defRPr>
            </a:lvl5pPr>
            <a:lvl6pPr algn="ctr">
              <a:buNone/>
              <a:defRPr sz="2625" b="1">
                <a:solidFill>
                  <a:srgbClr val="53DDD5"/>
                </a:solidFill>
                <a:latin typeface="Arial"/>
                <a:ea typeface="Arial"/>
                <a:cs typeface="Arial"/>
              </a:defRPr>
            </a:lvl6pPr>
            <a:lvl7pPr algn="ctr">
              <a:buNone/>
              <a:defRPr sz="2625" b="1">
                <a:solidFill>
                  <a:srgbClr val="53DDD5"/>
                </a:solidFill>
                <a:latin typeface="Arial"/>
                <a:ea typeface="Arial"/>
                <a:cs typeface="Arial"/>
              </a:defRPr>
            </a:lvl7pPr>
            <a:lvl8pPr algn="ctr">
              <a:buNone/>
              <a:defRPr sz="2625" b="1">
                <a:solidFill>
                  <a:srgbClr val="53DDD5"/>
                </a:solidFill>
                <a:latin typeface="Arial"/>
                <a:ea typeface="Arial"/>
                <a:cs typeface="Arial"/>
              </a:defRPr>
            </a:lvl8pPr>
            <a:lvl9pPr algn="ctr">
              <a:buNone/>
              <a:defRPr sz="2625" b="1">
                <a:solidFill>
                  <a:srgbClr val="53DDD5"/>
                </a:solidFill>
                <a:latin typeface="Arial"/>
                <a:ea typeface="Arial"/>
                <a:cs typeface="Arial"/>
              </a:defRPr>
            </a:lvl9pPr>
          </a:lstStyle>
          <a:p xmlns:a="http://schemas.openxmlformats.org/drawingml/2006/main">
            <a:pPr algn="ctr">
              <a:buNone/>
              <a:defRPr sz="2625" b="1">
                <a:solidFill>
                  <a:srgbClr val="53DDD5"/>
                </a:solidFill>
                <a:latin typeface="Arial"/>
                <a:ea typeface="Arial"/>
                <a:cs typeface="Arial"/>
              </a:defRPr>
            </a:pPr>
            <a:r>
              <a:rPr sz="2625" b="1">
                <a:solidFill>
                  <a:srgbClr val="53DDD5"/>
                </a:solidFill>
                <a:latin typeface="Arial"/>
                <a:ea typeface="Arial"/>
                <a:cs typeface="Arial"/>
              </a:rPr>
              <a:t/>
            </a:r>
          </a:p>
        </p:txBody>
      </p:sp>
      <p:sp>
        <p:nvSpPr>
          <p:cNvPr id="32" name="hebrew-word-31">
            <a:extLst xmlns:a="http://schemas.openxmlformats.org/drawingml/2006/main">
              <a:ext uri="{FF2B5EF4-FFF2-40B4-BE49-F238E27FC236}">
                <a16:creationId xmlns:a16="http://schemas.microsoft.com/office/drawing/2014/main" id="{33463594-693E-4482-8514-30AA79E7CABF}"/>
              </a:ext>
            </a:extLst>
          </p:cNvPr>
          <p:cNvSpPr>
            <a:spLocks xmlns:a="http://schemas.openxmlformats.org/drawingml/2006/main" noGrp="1"/>
          </p:cNvSpPr>
          <p:nvPr/>
        </p:nvSpPr>
        <p:spPr>
          <a:xfrm xmlns:a="http://schemas.openxmlformats.org/drawingml/2006/main">
            <a:off x="8946356" y="4048125"/>
            <a:ext cx="971455" cy="4733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625" b="1">
                <a:solidFill>
                  <a:srgbClr val="53DDD5"/>
                </a:solidFill>
                <a:latin typeface="Segoe UI"/>
                <a:ea typeface="Segoe UI"/>
                <a:cs typeface="Segoe UI"/>
              </a:defRPr>
            </a:defPPr>
            <a:lvl1pPr algn="ctr">
              <a:buNone/>
              <a:defRPr sz="2625" b="1">
                <a:solidFill>
                  <a:srgbClr val="53DDD5"/>
                </a:solidFill>
                <a:latin typeface="Arial"/>
                <a:ea typeface="Arial"/>
                <a:cs typeface="Arial"/>
              </a:defRPr>
            </a:lvl1pPr>
            <a:lvl2pPr algn="ctr">
              <a:buNone/>
              <a:defRPr sz="2625" b="1">
                <a:solidFill>
                  <a:srgbClr val="53DDD5"/>
                </a:solidFill>
                <a:latin typeface="Arial"/>
                <a:ea typeface="Arial"/>
                <a:cs typeface="Arial"/>
              </a:defRPr>
            </a:lvl2pPr>
            <a:lvl3pPr algn="ctr">
              <a:buNone/>
              <a:defRPr sz="2625" b="1">
                <a:solidFill>
                  <a:srgbClr val="53DDD5"/>
                </a:solidFill>
                <a:latin typeface="Arial"/>
                <a:ea typeface="Arial"/>
                <a:cs typeface="Arial"/>
              </a:defRPr>
            </a:lvl3pPr>
            <a:lvl4pPr algn="ctr">
              <a:buNone/>
              <a:defRPr sz="2625" b="1">
                <a:solidFill>
                  <a:srgbClr val="53DDD5"/>
                </a:solidFill>
                <a:latin typeface="Arial"/>
                <a:ea typeface="Arial"/>
                <a:cs typeface="Arial"/>
              </a:defRPr>
            </a:lvl4pPr>
            <a:lvl5pPr algn="ctr">
              <a:buNone/>
              <a:defRPr sz="2625" b="1">
                <a:solidFill>
                  <a:srgbClr val="53DDD5"/>
                </a:solidFill>
                <a:latin typeface="Arial"/>
                <a:ea typeface="Arial"/>
                <a:cs typeface="Arial"/>
              </a:defRPr>
            </a:lvl5pPr>
            <a:lvl6pPr algn="ctr">
              <a:buNone/>
              <a:defRPr sz="2625" b="1">
                <a:solidFill>
                  <a:srgbClr val="53DDD5"/>
                </a:solidFill>
                <a:latin typeface="Arial"/>
                <a:ea typeface="Arial"/>
                <a:cs typeface="Arial"/>
              </a:defRPr>
            </a:lvl6pPr>
            <a:lvl7pPr algn="ctr">
              <a:buNone/>
              <a:defRPr sz="2625" b="1">
                <a:solidFill>
                  <a:srgbClr val="53DDD5"/>
                </a:solidFill>
                <a:latin typeface="Arial"/>
                <a:ea typeface="Arial"/>
                <a:cs typeface="Arial"/>
              </a:defRPr>
            </a:lvl7pPr>
            <a:lvl8pPr algn="ctr">
              <a:buNone/>
              <a:defRPr sz="2625" b="1">
                <a:solidFill>
                  <a:srgbClr val="53DDD5"/>
                </a:solidFill>
                <a:latin typeface="Arial"/>
                <a:ea typeface="Arial"/>
                <a:cs typeface="Arial"/>
              </a:defRPr>
            </a:lvl8pPr>
            <a:lvl9pPr algn="ctr">
              <a:buNone/>
              <a:defRPr sz="2625" b="1">
                <a:solidFill>
                  <a:srgbClr val="53DDD5"/>
                </a:solidFill>
                <a:latin typeface="Arial"/>
                <a:ea typeface="Arial"/>
                <a:cs typeface="Arial"/>
              </a:defRPr>
            </a:lvl9pPr>
          </a:lstStyle>
          <a:p xmlns:a="http://schemas.openxmlformats.org/drawingml/2006/main">
            <a:pPr algn="ctr">
              <a:buNone/>
              <a:defRPr sz="2625" b="1">
                <a:solidFill>
                  <a:srgbClr val="53DDD5"/>
                </a:solidFill>
                <a:latin typeface="Arial"/>
                <a:ea typeface="Arial"/>
                <a:cs typeface="Arial"/>
              </a:defRPr>
            </a:pPr>
            <a:r>
              <a:rPr sz="2625" b="1">
                <a:solidFill>
                  <a:srgbClr val="53DDD5"/>
                </a:solidFill>
                <a:latin typeface="Arial"/>
                <a:ea typeface="Arial"/>
                <a:cs typeface="Arial"/>
              </a:rPr>
              <a:t/>
            </a:r>
          </a:p>
        </p:txBody>
      </p:sp>
      <p:sp>
        <p:nvSpPr>
          <p:cNvPr id="33" name="hebrew-word-32">
            <a:extLst xmlns:a="http://schemas.openxmlformats.org/drawingml/2006/main">
              <a:ext uri="{FF2B5EF4-FFF2-40B4-BE49-F238E27FC236}">
                <a16:creationId xmlns:a16="http://schemas.microsoft.com/office/drawing/2014/main" id="{280BF75F-1992-4725-AB35-E1ADFBEF6635}"/>
              </a:ext>
            </a:extLst>
          </p:cNvPr>
          <p:cNvSpPr>
            <a:spLocks xmlns:a="http://schemas.openxmlformats.org/drawingml/2006/main" noGrp="1"/>
          </p:cNvSpPr>
          <p:nvPr/>
        </p:nvSpPr>
        <p:spPr>
          <a:xfrm xmlns:a="http://schemas.openxmlformats.org/drawingml/2006/main">
            <a:off x="10973657" y="4819650"/>
            <a:ext cx="637318"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34" name="hebrew-word-33">
            <a:extLst xmlns:a="http://schemas.openxmlformats.org/drawingml/2006/main">
              <a:ext uri="{FF2B5EF4-FFF2-40B4-BE49-F238E27FC236}">
                <a16:creationId xmlns:a16="http://schemas.microsoft.com/office/drawing/2014/main" id="{75FE8B87-410C-4962-B59B-5473714A4C7F}"/>
              </a:ext>
            </a:extLst>
          </p:cNvPr>
          <p:cNvSpPr>
            <a:spLocks xmlns:a="http://schemas.openxmlformats.org/drawingml/2006/main" noGrp="1"/>
          </p:cNvSpPr>
          <p:nvPr/>
        </p:nvSpPr>
        <p:spPr>
          <a:xfrm xmlns:a="http://schemas.openxmlformats.org/drawingml/2006/main">
            <a:off x="10410158" y="4819650"/>
            <a:ext cx="541306"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35" name="hebrew-word-34">
            <a:extLst xmlns:a="http://schemas.openxmlformats.org/drawingml/2006/main">
              <a:ext uri="{FF2B5EF4-FFF2-40B4-BE49-F238E27FC236}">
                <a16:creationId xmlns:a16="http://schemas.microsoft.com/office/drawing/2014/main" id="{65761B56-8970-498F-B7B0-2F09450B9DB0}"/>
              </a:ext>
            </a:extLst>
          </p:cNvPr>
          <p:cNvSpPr>
            <a:spLocks xmlns:a="http://schemas.openxmlformats.org/drawingml/2006/main" noGrp="1"/>
          </p:cNvSpPr>
          <p:nvPr/>
        </p:nvSpPr>
        <p:spPr>
          <a:xfrm xmlns:a="http://schemas.openxmlformats.org/drawingml/2006/main">
            <a:off x="9474994" y="4819650"/>
            <a:ext cx="912971"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36" name="hebrew-word-35">
            <a:extLst xmlns:a="http://schemas.openxmlformats.org/drawingml/2006/main">
              <a:ext uri="{FF2B5EF4-FFF2-40B4-BE49-F238E27FC236}">
                <a16:creationId xmlns:a16="http://schemas.microsoft.com/office/drawing/2014/main" id="{BD8CB955-7E22-4900-88C1-7047038A5B00}"/>
              </a:ext>
            </a:extLst>
          </p:cNvPr>
          <p:cNvSpPr>
            <a:spLocks xmlns:a="http://schemas.openxmlformats.org/drawingml/2006/main" noGrp="1"/>
          </p:cNvSpPr>
          <p:nvPr/>
        </p:nvSpPr>
        <p:spPr>
          <a:xfrm xmlns:a="http://schemas.openxmlformats.org/drawingml/2006/main">
            <a:off x="8890159" y="4819650"/>
            <a:ext cx="562642"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37" name="hebrew-word-36">
            <a:extLst xmlns:a="http://schemas.openxmlformats.org/drawingml/2006/main">
              <a:ext uri="{FF2B5EF4-FFF2-40B4-BE49-F238E27FC236}">
                <a16:creationId xmlns:a16="http://schemas.microsoft.com/office/drawing/2014/main" id="{A4402AEE-0546-4560-B227-2C28B2FE0892}"/>
              </a:ext>
            </a:extLst>
          </p:cNvPr>
          <p:cNvSpPr>
            <a:spLocks xmlns:a="http://schemas.openxmlformats.org/drawingml/2006/main" noGrp="1"/>
          </p:cNvSpPr>
          <p:nvPr/>
        </p:nvSpPr>
        <p:spPr>
          <a:xfrm xmlns:a="http://schemas.openxmlformats.org/drawingml/2006/main">
            <a:off x="8181784" y="4819650"/>
            <a:ext cx="686181"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38" name="hebrew-word-37">
            <a:extLst xmlns:a="http://schemas.openxmlformats.org/drawingml/2006/main">
              <a:ext uri="{FF2B5EF4-FFF2-40B4-BE49-F238E27FC236}">
                <a16:creationId xmlns:a16="http://schemas.microsoft.com/office/drawing/2014/main" id="{AFF1B287-E227-4138-8CDE-D5E0CFF7B8D3}"/>
              </a:ext>
            </a:extLst>
          </p:cNvPr>
          <p:cNvSpPr>
            <a:spLocks xmlns:a="http://schemas.openxmlformats.org/drawingml/2006/main" noGrp="1"/>
          </p:cNvSpPr>
          <p:nvPr/>
        </p:nvSpPr>
        <p:spPr>
          <a:xfrm xmlns:a="http://schemas.openxmlformats.org/drawingml/2006/main">
            <a:off x="11100245" y="5196840"/>
            <a:ext cx="510730"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39" name="hebrew-word-38">
            <a:extLst xmlns:a="http://schemas.openxmlformats.org/drawingml/2006/main">
              <a:ext uri="{FF2B5EF4-FFF2-40B4-BE49-F238E27FC236}">
                <a16:creationId xmlns:a16="http://schemas.microsoft.com/office/drawing/2014/main" id="{6BAB563D-37AD-4105-B6F1-0A33C57E4108}"/>
              </a:ext>
            </a:extLst>
          </p:cNvPr>
          <p:cNvSpPr>
            <a:spLocks xmlns:a="http://schemas.openxmlformats.org/drawingml/2006/main" noGrp="1"/>
          </p:cNvSpPr>
          <p:nvPr/>
        </p:nvSpPr>
        <p:spPr>
          <a:xfrm xmlns:a="http://schemas.openxmlformats.org/drawingml/2006/main">
            <a:off x="10515410" y="5196840"/>
            <a:ext cx="562642"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40" name="hebrew-word-39">
            <a:extLst xmlns:a="http://schemas.openxmlformats.org/drawingml/2006/main">
              <a:ext uri="{FF2B5EF4-FFF2-40B4-BE49-F238E27FC236}">
                <a16:creationId xmlns:a16="http://schemas.microsoft.com/office/drawing/2014/main" id="{3DCFC39F-916B-47EB-AEB5-0378964178E3}"/>
              </a:ext>
            </a:extLst>
          </p:cNvPr>
          <p:cNvSpPr>
            <a:spLocks xmlns:a="http://schemas.openxmlformats.org/drawingml/2006/main" noGrp="1"/>
          </p:cNvSpPr>
          <p:nvPr/>
        </p:nvSpPr>
        <p:spPr>
          <a:xfrm xmlns:a="http://schemas.openxmlformats.org/drawingml/2006/main">
            <a:off x="10152507" y="5196840"/>
            <a:ext cx="340709"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41" name="hebrew-word-40">
            <a:extLst xmlns:a="http://schemas.openxmlformats.org/drawingml/2006/main">
              <a:ext uri="{FF2B5EF4-FFF2-40B4-BE49-F238E27FC236}">
                <a16:creationId xmlns:a16="http://schemas.microsoft.com/office/drawing/2014/main" id="{66E59572-98A7-49CD-A516-58C968C28B71}"/>
              </a:ext>
            </a:extLst>
          </p:cNvPr>
          <p:cNvSpPr>
            <a:spLocks xmlns:a="http://schemas.openxmlformats.org/drawingml/2006/main" noGrp="1"/>
          </p:cNvSpPr>
          <p:nvPr/>
        </p:nvSpPr>
        <p:spPr>
          <a:xfrm xmlns:a="http://schemas.openxmlformats.org/drawingml/2006/main">
            <a:off x="9515570" y="5196840"/>
            <a:ext cx="614744"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F5FCFF"/>
                </a:solidFill>
                <a:latin typeface="Segoe UI"/>
                <a:ea typeface="Segoe UI"/>
                <a:cs typeface="Segoe UI"/>
              </a:defRPr>
            </a:defPPr>
            <a:lvl1pPr algn="ctr">
              <a:buNone/>
              <a:defRPr sz="2250" b="0">
                <a:solidFill>
                  <a:srgbClr val="F5FCFF"/>
                </a:solidFill>
                <a:latin typeface="Arial"/>
                <a:ea typeface="Arial"/>
                <a:cs typeface="Arial"/>
              </a:defRPr>
            </a:lvl1pPr>
            <a:lvl2pPr algn="ctr">
              <a:buNone/>
              <a:defRPr sz="2250" b="0">
                <a:solidFill>
                  <a:srgbClr val="F5FCFF"/>
                </a:solidFill>
                <a:latin typeface="Arial"/>
                <a:ea typeface="Arial"/>
                <a:cs typeface="Arial"/>
              </a:defRPr>
            </a:lvl2pPr>
            <a:lvl3pPr algn="ctr">
              <a:buNone/>
              <a:defRPr sz="2250" b="0">
                <a:solidFill>
                  <a:srgbClr val="F5FCFF"/>
                </a:solidFill>
                <a:latin typeface="Arial"/>
                <a:ea typeface="Arial"/>
                <a:cs typeface="Arial"/>
              </a:defRPr>
            </a:lvl3pPr>
            <a:lvl4pPr algn="ctr">
              <a:buNone/>
              <a:defRPr sz="2250" b="0">
                <a:solidFill>
                  <a:srgbClr val="F5FCFF"/>
                </a:solidFill>
                <a:latin typeface="Arial"/>
                <a:ea typeface="Arial"/>
                <a:cs typeface="Arial"/>
              </a:defRPr>
            </a:lvl4pPr>
            <a:lvl5pPr algn="ctr">
              <a:buNone/>
              <a:defRPr sz="2250" b="0">
                <a:solidFill>
                  <a:srgbClr val="F5FCFF"/>
                </a:solidFill>
                <a:latin typeface="Arial"/>
                <a:ea typeface="Arial"/>
                <a:cs typeface="Arial"/>
              </a:defRPr>
            </a:lvl5pPr>
            <a:lvl6pPr algn="ctr">
              <a:buNone/>
              <a:defRPr sz="2250" b="0">
                <a:solidFill>
                  <a:srgbClr val="F5FCFF"/>
                </a:solidFill>
                <a:latin typeface="Arial"/>
                <a:ea typeface="Arial"/>
                <a:cs typeface="Arial"/>
              </a:defRPr>
            </a:lvl6pPr>
            <a:lvl7pPr algn="ctr">
              <a:buNone/>
              <a:defRPr sz="2250" b="0">
                <a:solidFill>
                  <a:srgbClr val="F5FCFF"/>
                </a:solidFill>
                <a:latin typeface="Arial"/>
                <a:ea typeface="Arial"/>
                <a:cs typeface="Arial"/>
              </a:defRPr>
            </a:lvl7pPr>
            <a:lvl8pPr algn="ctr">
              <a:buNone/>
              <a:defRPr sz="2250" b="0">
                <a:solidFill>
                  <a:srgbClr val="F5FCFF"/>
                </a:solidFill>
                <a:latin typeface="Arial"/>
                <a:ea typeface="Arial"/>
                <a:cs typeface="Arial"/>
              </a:defRPr>
            </a:lvl8pPr>
            <a:lvl9pPr algn="ctr">
              <a:buNone/>
              <a:defRPr sz="2250" b="0">
                <a:solidFill>
                  <a:srgbClr val="F5FCFF"/>
                </a:solidFill>
                <a:latin typeface="Arial"/>
                <a:ea typeface="Arial"/>
                <a:cs typeface="Arial"/>
              </a:defRPr>
            </a:lvl9pPr>
          </a:lstStyle>
          <a:p xmlns:a="http://schemas.openxmlformats.org/drawingml/2006/main">
            <a:pPr algn="ctr">
              <a:buNone/>
              <a:defRPr sz="2250" b="0">
                <a:solidFill>
                  <a:srgbClr val="F5FCFF"/>
                </a:solidFill>
                <a:latin typeface="Arial"/>
                <a:ea typeface="Arial"/>
                <a:cs typeface="Arial"/>
              </a:defRPr>
            </a:pPr>
            <a:r>
              <a:rPr sz="2250" b="0">
                <a:solidFill>
                  <a:srgbClr val="F5FCFF"/>
                </a:solidFill>
                <a:latin typeface="Arial"/>
                <a:ea typeface="Arial"/>
                <a:cs typeface="Arial"/>
              </a:rPr>
              <a:t/>
            </a:r>
          </a:p>
        </p:txBody>
      </p:sp>
      <p:sp>
        <p:nvSpPr>
          <p:cNvPr id="42" name="hebrew-word-41">
            <a:extLst xmlns:a="http://schemas.openxmlformats.org/drawingml/2006/main">
              <a:ext uri="{FF2B5EF4-FFF2-40B4-BE49-F238E27FC236}">
                <a16:creationId xmlns:a16="http://schemas.microsoft.com/office/drawing/2014/main" id="{DB4D509C-9F35-4B13-B631-461A2608FCAC}"/>
              </a:ext>
            </a:extLst>
          </p:cNvPr>
          <p:cNvSpPr>
            <a:spLocks xmlns:a="http://schemas.openxmlformats.org/drawingml/2006/main" noGrp="1"/>
          </p:cNvSpPr>
          <p:nvPr/>
        </p:nvSpPr>
        <p:spPr>
          <a:xfrm xmlns:a="http://schemas.openxmlformats.org/drawingml/2006/main">
            <a:off x="4551521" y="4048125"/>
            <a:ext cx="1134904" cy="4733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625" b="1">
                <a:solidFill>
                  <a:srgbClr val="53DDD5"/>
                </a:solidFill>
                <a:latin typeface="Segoe UI"/>
                <a:ea typeface="Segoe UI"/>
                <a:cs typeface="Segoe UI"/>
              </a:defRPr>
            </a:defPPr>
            <a:lvl1pPr algn="ctr">
              <a:buNone/>
              <a:defRPr sz="2625" b="1">
                <a:solidFill>
                  <a:srgbClr val="53DDD5"/>
                </a:solidFill>
                <a:latin typeface="Arial"/>
                <a:ea typeface="Arial"/>
                <a:cs typeface="Arial"/>
              </a:defRPr>
            </a:lvl1pPr>
            <a:lvl2pPr algn="ctr">
              <a:buNone/>
              <a:defRPr sz="2625" b="1">
                <a:solidFill>
                  <a:srgbClr val="53DDD5"/>
                </a:solidFill>
                <a:latin typeface="Arial"/>
                <a:ea typeface="Arial"/>
                <a:cs typeface="Arial"/>
              </a:defRPr>
            </a:lvl2pPr>
            <a:lvl3pPr algn="ctr">
              <a:buNone/>
              <a:defRPr sz="2625" b="1">
                <a:solidFill>
                  <a:srgbClr val="53DDD5"/>
                </a:solidFill>
                <a:latin typeface="Arial"/>
                <a:ea typeface="Arial"/>
                <a:cs typeface="Arial"/>
              </a:defRPr>
            </a:lvl3pPr>
            <a:lvl4pPr algn="ctr">
              <a:buNone/>
              <a:defRPr sz="2625" b="1">
                <a:solidFill>
                  <a:srgbClr val="53DDD5"/>
                </a:solidFill>
                <a:latin typeface="Arial"/>
                <a:ea typeface="Arial"/>
                <a:cs typeface="Arial"/>
              </a:defRPr>
            </a:lvl4pPr>
            <a:lvl5pPr algn="ctr">
              <a:buNone/>
              <a:defRPr sz="2625" b="1">
                <a:solidFill>
                  <a:srgbClr val="53DDD5"/>
                </a:solidFill>
                <a:latin typeface="Arial"/>
                <a:ea typeface="Arial"/>
                <a:cs typeface="Arial"/>
              </a:defRPr>
            </a:lvl5pPr>
            <a:lvl6pPr algn="ctr">
              <a:buNone/>
              <a:defRPr sz="2625" b="1">
                <a:solidFill>
                  <a:srgbClr val="53DDD5"/>
                </a:solidFill>
                <a:latin typeface="Arial"/>
                <a:ea typeface="Arial"/>
                <a:cs typeface="Arial"/>
              </a:defRPr>
            </a:lvl6pPr>
            <a:lvl7pPr algn="ctr">
              <a:buNone/>
              <a:defRPr sz="2625" b="1">
                <a:solidFill>
                  <a:srgbClr val="53DDD5"/>
                </a:solidFill>
                <a:latin typeface="Arial"/>
                <a:ea typeface="Arial"/>
                <a:cs typeface="Arial"/>
              </a:defRPr>
            </a:lvl7pPr>
            <a:lvl8pPr algn="ctr">
              <a:buNone/>
              <a:defRPr sz="2625" b="1">
                <a:solidFill>
                  <a:srgbClr val="53DDD5"/>
                </a:solidFill>
                <a:latin typeface="Arial"/>
                <a:ea typeface="Arial"/>
                <a:cs typeface="Arial"/>
              </a:defRPr>
            </a:lvl8pPr>
            <a:lvl9pPr algn="ctr">
              <a:buNone/>
              <a:defRPr sz="2625" b="1">
                <a:solidFill>
                  <a:srgbClr val="53DDD5"/>
                </a:solidFill>
                <a:latin typeface="Arial"/>
                <a:ea typeface="Arial"/>
                <a:cs typeface="Arial"/>
              </a:defRPr>
            </a:lvl9pPr>
          </a:lstStyle>
          <a:p xmlns:a="http://schemas.openxmlformats.org/drawingml/2006/main">
            <a:pPr algn="ctr">
              <a:buNone/>
              <a:defRPr sz="2625" b="1">
                <a:solidFill>
                  <a:srgbClr val="53DDD5"/>
                </a:solidFill>
                <a:latin typeface="Arial"/>
                <a:ea typeface="Arial"/>
                <a:cs typeface="Arial"/>
              </a:defRPr>
            </a:pPr>
            <a:r>
              <a:rPr sz="2625" b="1">
                <a:solidFill>
                  <a:srgbClr val="53DDD5"/>
                </a:solidFill>
                <a:latin typeface="Arial"/>
                <a:ea typeface="Arial"/>
                <a:cs typeface="Arial"/>
              </a:rPr>
              <a:t/>
            </a:r>
          </a:p>
        </p:txBody>
      </p:sp>
      <p:sp>
        <p:nvSpPr>
          <p:cNvPr id="43" name="hebrew-word-42">
            <a:extLst xmlns:a="http://schemas.openxmlformats.org/drawingml/2006/main">
              <a:ext uri="{FF2B5EF4-FFF2-40B4-BE49-F238E27FC236}">
                <a16:creationId xmlns:a16="http://schemas.microsoft.com/office/drawing/2014/main" id="{467A858C-3D83-4465-A9D9-7630FE5C152E}"/>
              </a:ext>
            </a:extLst>
          </p:cNvPr>
          <p:cNvSpPr>
            <a:spLocks xmlns:a="http://schemas.openxmlformats.org/drawingml/2006/main" noGrp="1"/>
          </p:cNvSpPr>
          <p:nvPr/>
        </p:nvSpPr>
        <p:spPr>
          <a:xfrm xmlns:a="http://schemas.openxmlformats.org/drawingml/2006/main">
            <a:off x="3689985" y="4048125"/>
            <a:ext cx="826103" cy="4733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625" b="1">
                <a:solidFill>
                  <a:srgbClr val="53DDD5"/>
                </a:solidFill>
                <a:latin typeface="Segoe UI"/>
                <a:ea typeface="Segoe UI"/>
                <a:cs typeface="Segoe UI"/>
              </a:defRPr>
            </a:defPPr>
            <a:lvl1pPr algn="ctr">
              <a:buNone/>
              <a:defRPr sz="2625" b="1">
                <a:solidFill>
                  <a:srgbClr val="53DDD5"/>
                </a:solidFill>
                <a:latin typeface="Arial"/>
                <a:ea typeface="Arial"/>
                <a:cs typeface="Arial"/>
              </a:defRPr>
            </a:lvl1pPr>
            <a:lvl2pPr algn="ctr">
              <a:buNone/>
              <a:defRPr sz="2625" b="1">
                <a:solidFill>
                  <a:srgbClr val="53DDD5"/>
                </a:solidFill>
                <a:latin typeface="Arial"/>
                <a:ea typeface="Arial"/>
                <a:cs typeface="Arial"/>
              </a:defRPr>
            </a:lvl2pPr>
            <a:lvl3pPr algn="ctr">
              <a:buNone/>
              <a:defRPr sz="2625" b="1">
                <a:solidFill>
                  <a:srgbClr val="53DDD5"/>
                </a:solidFill>
                <a:latin typeface="Arial"/>
                <a:ea typeface="Arial"/>
                <a:cs typeface="Arial"/>
              </a:defRPr>
            </a:lvl3pPr>
            <a:lvl4pPr algn="ctr">
              <a:buNone/>
              <a:defRPr sz="2625" b="1">
                <a:solidFill>
                  <a:srgbClr val="53DDD5"/>
                </a:solidFill>
                <a:latin typeface="Arial"/>
                <a:ea typeface="Arial"/>
                <a:cs typeface="Arial"/>
              </a:defRPr>
            </a:lvl4pPr>
            <a:lvl5pPr algn="ctr">
              <a:buNone/>
              <a:defRPr sz="2625" b="1">
                <a:solidFill>
                  <a:srgbClr val="53DDD5"/>
                </a:solidFill>
                <a:latin typeface="Arial"/>
                <a:ea typeface="Arial"/>
                <a:cs typeface="Arial"/>
              </a:defRPr>
            </a:lvl5pPr>
            <a:lvl6pPr algn="ctr">
              <a:buNone/>
              <a:defRPr sz="2625" b="1">
                <a:solidFill>
                  <a:srgbClr val="53DDD5"/>
                </a:solidFill>
                <a:latin typeface="Arial"/>
                <a:ea typeface="Arial"/>
                <a:cs typeface="Arial"/>
              </a:defRPr>
            </a:lvl6pPr>
            <a:lvl7pPr algn="ctr">
              <a:buNone/>
              <a:defRPr sz="2625" b="1">
                <a:solidFill>
                  <a:srgbClr val="53DDD5"/>
                </a:solidFill>
                <a:latin typeface="Arial"/>
                <a:ea typeface="Arial"/>
                <a:cs typeface="Arial"/>
              </a:defRPr>
            </a:lvl7pPr>
            <a:lvl8pPr algn="ctr">
              <a:buNone/>
              <a:defRPr sz="2625" b="1">
                <a:solidFill>
                  <a:srgbClr val="53DDD5"/>
                </a:solidFill>
                <a:latin typeface="Arial"/>
                <a:ea typeface="Arial"/>
                <a:cs typeface="Arial"/>
              </a:defRPr>
            </a:lvl8pPr>
            <a:lvl9pPr algn="ctr">
              <a:buNone/>
              <a:defRPr sz="2625" b="1">
                <a:solidFill>
                  <a:srgbClr val="53DDD5"/>
                </a:solidFill>
                <a:latin typeface="Arial"/>
                <a:ea typeface="Arial"/>
                <a:cs typeface="Arial"/>
              </a:defRPr>
            </a:lvl9pPr>
          </a:lstStyle>
          <a:p xmlns:a="http://schemas.openxmlformats.org/drawingml/2006/main">
            <a:pPr algn="ctr">
              <a:buNone/>
              <a:defRPr sz="2625" b="1">
                <a:solidFill>
                  <a:srgbClr val="53DDD5"/>
                </a:solidFill>
                <a:latin typeface="Arial"/>
                <a:ea typeface="Arial"/>
                <a:cs typeface="Arial"/>
              </a:defRPr>
            </a:pPr>
            <a:r>
              <a:rPr sz="2625" b="1">
                <a:solidFill>
                  <a:srgbClr val="53DDD5"/>
                </a:solidFill>
                <a:latin typeface="Arial"/>
                <a:ea typeface="Arial"/>
                <a:cs typeface="Arial"/>
              </a:rPr>
              <a:t/>
            </a:r>
          </a:p>
        </p:txBody>
      </p:sp>
      <p:sp>
        <p:nvSpPr>
          <p:cNvPr id="44" name="hebrew-word-43">
            <a:extLst xmlns:a="http://schemas.openxmlformats.org/drawingml/2006/main">
              <a:ext uri="{FF2B5EF4-FFF2-40B4-BE49-F238E27FC236}">
                <a16:creationId xmlns:a16="http://schemas.microsoft.com/office/drawing/2014/main" id="{D3C6B1D7-8C44-4C9F-BA2E-EB4AEA4AA1EA}"/>
              </a:ext>
            </a:extLst>
          </p:cNvPr>
          <p:cNvSpPr>
            <a:spLocks xmlns:a="http://schemas.openxmlformats.org/drawingml/2006/main" noGrp="1"/>
          </p:cNvSpPr>
          <p:nvPr/>
        </p:nvSpPr>
        <p:spPr>
          <a:xfrm xmlns:a="http://schemas.openxmlformats.org/drawingml/2006/main">
            <a:off x="5024056" y="4819650"/>
            <a:ext cx="662369"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B6D2DC"/>
                </a:solidFill>
                <a:latin typeface="Segoe UI"/>
                <a:ea typeface="Segoe UI"/>
                <a:cs typeface="Segoe UI"/>
              </a:defRPr>
            </a:defPPr>
            <a:lvl1pPr algn="ctr">
              <a:buNone/>
              <a:defRPr sz="2250" b="0">
                <a:solidFill>
                  <a:srgbClr val="B6D2DC"/>
                </a:solidFill>
                <a:latin typeface="Arial"/>
                <a:ea typeface="Arial"/>
                <a:cs typeface="Arial"/>
              </a:defRPr>
            </a:lvl1pPr>
            <a:lvl2pPr algn="ctr">
              <a:buNone/>
              <a:defRPr sz="2250" b="0">
                <a:solidFill>
                  <a:srgbClr val="B6D2DC"/>
                </a:solidFill>
                <a:latin typeface="Arial"/>
                <a:ea typeface="Arial"/>
                <a:cs typeface="Arial"/>
              </a:defRPr>
            </a:lvl2pPr>
            <a:lvl3pPr algn="ctr">
              <a:buNone/>
              <a:defRPr sz="2250" b="0">
                <a:solidFill>
                  <a:srgbClr val="B6D2DC"/>
                </a:solidFill>
                <a:latin typeface="Arial"/>
                <a:ea typeface="Arial"/>
                <a:cs typeface="Arial"/>
              </a:defRPr>
            </a:lvl3pPr>
            <a:lvl4pPr algn="ctr">
              <a:buNone/>
              <a:defRPr sz="2250" b="0">
                <a:solidFill>
                  <a:srgbClr val="B6D2DC"/>
                </a:solidFill>
                <a:latin typeface="Arial"/>
                <a:ea typeface="Arial"/>
                <a:cs typeface="Arial"/>
              </a:defRPr>
            </a:lvl4pPr>
            <a:lvl5pPr algn="ctr">
              <a:buNone/>
              <a:defRPr sz="2250" b="0">
                <a:solidFill>
                  <a:srgbClr val="B6D2DC"/>
                </a:solidFill>
                <a:latin typeface="Arial"/>
                <a:ea typeface="Arial"/>
                <a:cs typeface="Arial"/>
              </a:defRPr>
            </a:lvl5pPr>
            <a:lvl6pPr algn="ctr">
              <a:buNone/>
              <a:defRPr sz="2250" b="0">
                <a:solidFill>
                  <a:srgbClr val="B6D2DC"/>
                </a:solidFill>
                <a:latin typeface="Arial"/>
                <a:ea typeface="Arial"/>
                <a:cs typeface="Arial"/>
              </a:defRPr>
            </a:lvl6pPr>
            <a:lvl7pPr algn="ctr">
              <a:buNone/>
              <a:defRPr sz="2250" b="0">
                <a:solidFill>
                  <a:srgbClr val="B6D2DC"/>
                </a:solidFill>
                <a:latin typeface="Arial"/>
                <a:ea typeface="Arial"/>
                <a:cs typeface="Arial"/>
              </a:defRPr>
            </a:lvl7pPr>
            <a:lvl8pPr algn="ctr">
              <a:buNone/>
              <a:defRPr sz="2250" b="0">
                <a:solidFill>
                  <a:srgbClr val="B6D2DC"/>
                </a:solidFill>
                <a:latin typeface="Arial"/>
                <a:ea typeface="Arial"/>
                <a:cs typeface="Arial"/>
              </a:defRPr>
            </a:lvl8pPr>
            <a:lvl9pPr algn="ctr">
              <a:buNone/>
              <a:defRPr sz="2250" b="0">
                <a:solidFill>
                  <a:srgbClr val="B6D2DC"/>
                </a:solidFill>
                <a:latin typeface="Arial"/>
                <a:ea typeface="Arial"/>
                <a:cs typeface="Arial"/>
              </a:defRPr>
            </a:lvl9pPr>
          </a:lstStyle>
          <a:p xmlns:a="http://schemas.openxmlformats.org/drawingml/2006/main">
            <a:pPr algn="ctr">
              <a:buNone/>
              <a:defRPr sz="2250" b="0">
                <a:solidFill>
                  <a:srgbClr val="B6D2DC"/>
                </a:solidFill>
                <a:latin typeface="Arial"/>
                <a:ea typeface="Arial"/>
                <a:cs typeface="Arial"/>
              </a:defRPr>
            </a:pPr>
            <a:r>
              <a:rPr sz="2250" b="0">
                <a:solidFill>
                  <a:srgbClr val="B6D2DC"/>
                </a:solidFill>
                <a:latin typeface="Arial"/>
                <a:ea typeface="Arial"/>
                <a:cs typeface="Arial"/>
              </a:rPr>
              <a:t/>
            </a:r>
          </a:p>
        </p:txBody>
      </p:sp>
      <p:sp>
        <p:nvSpPr>
          <p:cNvPr id="45" name="hebrew-word-44">
            <a:extLst xmlns:a="http://schemas.openxmlformats.org/drawingml/2006/main">
              <a:ext uri="{FF2B5EF4-FFF2-40B4-BE49-F238E27FC236}">
                <a16:creationId xmlns:a16="http://schemas.microsoft.com/office/drawing/2014/main" id="{F43BBA03-132D-441A-BFF7-191F61480FD3}"/>
              </a:ext>
            </a:extLst>
          </p:cNvPr>
          <p:cNvSpPr>
            <a:spLocks xmlns:a="http://schemas.openxmlformats.org/drawingml/2006/main" noGrp="1"/>
          </p:cNvSpPr>
          <p:nvPr/>
        </p:nvSpPr>
        <p:spPr>
          <a:xfrm xmlns:a="http://schemas.openxmlformats.org/drawingml/2006/main">
            <a:off x="4456938" y="4819650"/>
            <a:ext cx="544925"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B6D2DC"/>
                </a:solidFill>
                <a:latin typeface="Segoe UI"/>
                <a:ea typeface="Segoe UI"/>
                <a:cs typeface="Segoe UI"/>
              </a:defRPr>
            </a:defPPr>
            <a:lvl1pPr algn="ctr">
              <a:buNone/>
              <a:defRPr sz="2250" b="0">
                <a:solidFill>
                  <a:srgbClr val="B6D2DC"/>
                </a:solidFill>
                <a:latin typeface="Arial"/>
                <a:ea typeface="Arial"/>
                <a:cs typeface="Arial"/>
              </a:defRPr>
            </a:lvl1pPr>
            <a:lvl2pPr algn="ctr">
              <a:buNone/>
              <a:defRPr sz="2250" b="0">
                <a:solidFill>
                  <a:srgbClr val="B6D2DC"/>
                </a:solidFill>
                <a:latin typeface="Arial"/>
                <a:ea typeface="Arial"/>
                <a:cs typeface="Arial"/>
              </a:defRPr>
            </a:lvl2pPr>
            <a:lvl3pPr algn="ctr">
              <a:buNone/>
              <a:defRPr sz="2250" b="0">
                <a:solidFill>
                  <a:srgbClr val="B6D2DC"/>
                </a:solidFill>
                <a:latin typeface="Arial"/>
                <a:ea typeface="Arial"/>
                <a:cs typeface="Arial"/>
              </a:defRPr>
            </a:lvl3pPr>
            <a:lvl4pPr algn="ctr">
              <a:buNone/>
              <a:defRPr sz="2250" b="0">
                <a:solidFill>
                  <a:srgbClr val="B6D2DC"/>
                </a:solidFill>
                <a:latin typeface="Arial"/>
                <a:ea typeface="Arial"/>
                <a:cs typeface="Arial"/>
              </a:defRPr>
            </a:lvl4pPr>
            <a:lvl5pPr algn="ctr">
              <a:buNone/>
              <a:defRPr sz="2250" b="0">
                <a:solidFill>
                  <a:srgbClr val="B6D2DC"/>
                </a:solidFill>
                <a:latin typeface="Arial"/>
                <a:ea typeface="Arial"/>
                <a:cs typeface="Arial"/>
              </a:defRPr>
            </a:lvl5pPr>
            <a:lvl6pPr algn="ctr">
              <a:buNone/>
              <a:defRPr sz="2250" b="0">
                <a:solidFill>
                  <a:srgbClr val="B6D2DC"/>
                </a:solidFill>
                <a:latin typeface="Arial"/>
                <a:ea typeface="Arial"/>
                <a:cs typeface="Arial"/>
              </a:defRPr>
            </a:lvl6pPr>
            <a:lvl7pPr algn="ctr">
              <a:buNone/>
              <a:defRPr sz="2250" b="0">
                <a:solidFill>
                  <a:srgbClr val="B6D2DC"/>
                </a:solidFill>
                <a:latin typeface="Arial"/>
                <a:ea typeface="Arial"/>
                <a:cs typeface="Arial"/>
              </a:defRPr>
            </a:lvl7pPr>
            <a:lvl8pPr algn="ctr">
              <a:buNone/>
              <a:defRPr sz="2250" b="0">
                <a:solidFill>
                  <a:srgbClr val="B6D2DC"/>
                </a:solidFill>
                <a:latin typeface="Arial"/>
                <a:ea typeface="Arial"/>
                <a:cs typeface="Arial"/>
              </a:defRPr>
            </a:lvl8pPr>
            <a:lvl9pPr algn="ctr">
              <a:buNone/>
              <a:defRPr sz="2250" b="0">
                <a:solidFill>
                  <a:srgbClr val="B6D2DC"/>
                </a:solidFill>
                <a:latin typeface="Arial"/>
                <a:ea typeface="Arial"/>
                <a:cs typeface="Arial"/>
              </a:defRPr>
            </a:lvl9pPr>
          </a:lstStyle>
          <a:p xmlns:a="http://schemas.openxmlformats.org/drawingml/2006/main">
            <a:pPr algn="ctr">
              <a:buNone/>
              <a:defRPr sz="2250" b="0">
                <a:solidFill>
                  <a:srgbClr val="B6D2DC"/>
                </a:solidFill>
                <a:latin typeface="Arial"/>
                <a:ea typeface="Arial"/>
                <a:cs typeface="Arial"/>
              </a:defRPr>
            </a:pPr>
            <a:r>
              <a:rPr sz="2250" b="0">
                <a:solidFill>
                  <a:srgbClr val="B6D2DC"/>
                </a:solidFill>
                <a:latin typeface="Arial"/>
                <a:ea typeface="Arial"/>
                <a:cs typeface="Arial"/>
              </a:rPr>
              <a:t/>
            </a:r>
          </a:p>
        </p:txBody>
      </p:sp>
      <p:sp>
        <p:nvSpPr>
          <p:cNvPr id="46" name="hebrew-word-45">
            <a:extLst xmlns:a="http://schemas.openxmlformats.org/drawingml/2006/main">
              <a:ext uri="{FF2B5EF4-FFF2-40B4-BE49-F238E27FC236}">
                <a16:creationId xmlns:a16="http://schemas.microsoft.com/office/drawing/2014/main" id="{56323BD4-703B-4089-B176-3C51FE38D6D4}"/>
              </a:ext>
            </a:extLst>
          </p:cNvPr>
          <p:cNvSpPr>
            <a:spLocks xmlns:a="http://schemas.openxmlformats.org/drawingml/2006/main" noGrp="1"/>
          </p:cNvSpPr>
          <p:nvPr/>
        </p:nvSpPr>
        <p:spPr>
          <a:xfrm xmlns:a="http://schemas.openxmlformats.org/drawingml/2006/main">
            <a:off x="3666268" y="4819650"/>
            <a:ext cx="768477"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B6D2DC"/>
                </a:solidFill>
                <a:latin typeface="Segoe UI"/>
                <a:ea typeface="Segoe UI"/>
                <a:cs typeface="Segoe UI"/>
              </a:defRPr>
            </a:defPPr>
            <a:lvl1pPr algn="ctr">
              <a:buNone/>
              <a:defRPr sz="2250" b="0">
                <a:solidFill>
                  <a:srgbClr val="B6D2DC"/>
                </a:solidFill>
                <a:latin typeface="Arial"/>
                <a:ea typeface="Arial"/>
                <a:cs typeface="Arial"/>
              </a:defRPr>
            </a:lvl1pPr>
            <a:lvl2pPr algn="ctr">
              <a:buNone/>
              <a:defRPr sz="2250" b="0">
                <a:solidFill>
                  <a:srgbClr val="B6D2DC"/>
                </a:solidFill>
                <a:latin typeface="Arial"/>
                <a:ea typeface="Arial"/>
                <a:cs typeface="Arial"/>
              </a:defRPr>
            </a:lvl2pPr>
            <a:lvl3pPr algn="ctr">
              <a:buNone/>
              <a:defRPr sz="2250" b="0">
                <a:solidFill>
                  <a:srgbClr val="B6D2DC"/>
                </a:solidFill>
                <a:latin typeface="Arial"/>
                <a:ea typeface="Arial"/>
                <a:cs typeface="Arial"/>
              </a:defRPr>
            </a:lvl3pPr>
            <a:lvl4pPr algn="ctr">
              <a:buNone/>
              <a:defRPr sz="2250" b="0">
                <a:solidFill>
                  <a:srgbClr val="B6D2DC"/>
                </a:solidFill>
                <a:latin typeface="Arial"/>
                <a:ea typeface="Arial"/>
                <a:cs typeface="Arial"/>
              </a:defRPr>
            </a:lvl4pPr>
            <a:lvl5pPr algn="ctr">
              <a:buNone/>
              <a:defRPr sz="2250" b="0">
                <a:solidFill>
                  <a:srgbClr val="B6D2DC"/>
                </a:solidFill>
                <a:latin typeface="Arial"/>
                <a:ea typeface="Arial"/>
                <a:cs typeface="Arial"/>
              </a:defRPr>
            </a:lvl5pPr>
            <a:lvl6pPr algn="ctr">
              <a:buNone/>
              <a:defRPr sz="2250" b="0">
                <a:solidFill>
                  <a:srgbClr val="B6D2DC"/>
                </a:solidFill>
                <a:latin typeface="Arial"/>
                <a:ea typeface="Arial"/>
                <a:cs typeface="Arial"/>
              </a:defRPr>
            </a:lvl6pPr>
            <a:lvl7pPr algn="ctr">
              <a:buNone/>
              <a:defRPr sz="2250" b="0">
                <a:solidFill>
                  <a:srgbClr val="B6D2DC"/>
                </a:solidFill>
                <a:latin typeface="Arial"/>
                <a:ea typeface="Arial"/>
                <a:cs typeface="Arial"/>
              </a:defRPr>
            </a:lvl7pPr>
            <a:lvl8pPr algn="ctr">
              <a:buNone/>
              <a:defRPr sz="2250" b="0">
                <a:solidFill>
                  <a:srgbClr val="B6D2DC"/>
                </a:solidFill>
                <a:latin typeface="Arial"/>
                <a:ea typeface="Arial"/>
                <a:cs typeface="Arial"/>
              </a:defRPr>
            </a:lvl8pPr>
            <a:lvl9pPr algn="ctr">
              <a:buNone/>
              <a:defRPr sz="2250" b="0">
                <a:solidFill>
                  <a:srgbClr val="B6D2DC"/>
                </a:solidFill>
                <a:latin typeface="Arial"/>
                <a:ea typeface="Arial"/>
                <a:cs typeface="Arial"/>
              </a:defRPr>
            </a:lvl9pPr>
          </a:lstStyle>
          <a:p xmlns:a="http://schemas.openxmlformats.org/drawingml/2006/main">
            <a:pPr algn="ctr">
              <a:buNone/>
              <a:defRPr sz="2250" b="0">
                <a:solidFill>
                  <a:srgbClr val="B6D2DC"/>
                </a:solidFill>
                <a:latin typeface="Arial"/>
                <a:ea typeface="Arial"/>
                <a:cs typeface="Arial"/>
              </a:defRPr>
            </a:pPr>
            <a:r>
              <a:rPr sz="2250" b="0">
                <a:solidFill>
                  <a:srgbClr val="B6D2DC"/>
                </a:solidFill>
                <a:latin typeface="Arial"/>
                <a:ea typeface="Arial"/>
                <a:cs typeface="Arial"/>
              </a:rPr>
              <a:t/>
            </a:r>
          </a:p>
        </p:txBody>
      </p:sp>
      <p:sp>
        <p:nvSpPr>
          <p:cNvPr id="47" name="hebrew-word-46">
            <a:extLst xmlns:a="http://schemas.openxmlformats.org/drawingml/2006/main">
              <a:ext uri="{FF2B5EF4-FFF2-40B4-BE49-F238E27FC236}">
                <a16:creationId xmlns:a16="http://schemas.microsoft.com/office/drawing/2014/main" id="{729F74BC-13DB-4256-8F13-139BB8BE28A3}"/>
              </a:ext>
            </a:extLst>
          </p:cNvPr>
          <p:cNvSpPr>
            <a:spLocks xmlns:a="http://schemas.openxmlformats.org/drawingml/2006/main" noGrp="1"/>
          </p:cNvSpPr>
          <p:nvPr/>
        </p:nvSpPr>
        <p:spPr>
          <a:xfrm xmlns:a="http://schemas.openxmlformats.org/drawingml/2006/main">
            <a:off x="2958656" y="4819650"/>
            <a:ext cx="685419"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B6D2DC"/>
                </a:solidFill>
                <a:latin typeface="Segoe UI"/>
                <a:ea typeface="Segoe UI"/>
                <a:cs typeface="Segoe UI"/>
              </a:defRPr>
            </a:defPPr>
            <a:lvl1pPr algn="ctr">
              <a:buNone/>
              <a:defRPr sz="2250" b="0">
                <a:solidFill>
                  <a:srgbClr val="B6D2DC"/>
                </a:solidFill>
                <a:latin typeface="Arial"/>
                <a:ea typeface="Arial"/>
                <a:cs typeface="Arial"/>
              </a:defRPr>
            </a:lvl1pPr>
            <a:lvl2pPr algn="ctr">
              <a:buNone/>
              <a:defRPr sz="2250" b="0">
                <a:solidFill>
                  <a:srgbClr val="B6D2DC"/>
                </a:solidFill>
                <a:latin typeface="Arial"/>
                <a:ea typeface="Arial"/>
                <a:cs typeface="Arial"/>
              </a:defRPr>
            </a:lvl2pPr>
            <a:lvl3pPr algn="ctr">
              <a:buNone/>
              <a:defRPr sz="2250" b="0">
                <a:solidFill>
                  <a:srgbClr val="B6D2DC"/>
                </a:solidFill>
                <a:latin typeface="Arial"/>
                <a:ea typeface="Arial"/>
                <a:cs typeface="Arial"/>
              </a:defRPr>
            </a:lvl3pPr>
            <a:lvl4pPr algn="ctr">
              <a:buNone/>
              <a:defRPr sz="2250" b="0">
                <a:solidFill>
                  <a:srgbClr val="B6D2DC"/>
                </a:solidFill>
                <a:latin typeface="Arial"/>
                <a:ea typeface="Arial"/>
                <a:cs typeface="Arial"/>
              </a:defRPr>
            </a:lvl4pPr>
            <a:lvl5pPr algn="ctr">
              <a:buNone/>
              <a:defRPr sz="2250" b="0">
                <a:solidFill>
                  <a:srgbClr val="B6D2DC"/>
                </a:solidFill>
                <a:latin typeface="Arial"/>
                <a:ea typeface="Arial"/>
                <a:cs typeface="Arial"/>
              </a:defRPr>
            </a:lvl5pPr>
            <a:lvl6pPr algn="ctr">
              <a:buNone/>
              <a:defRPr sz="2250" b="0">
                <a:solidFill>
                  <a:srgbClr val="B6D2DC"/>
                </a:solidFill>
                <a:latin typeface="Arial"/>
                <a:ea typeface="Arial"/>
                <a:cs typeface="Arial"/>
              </a:defRPr>
            </a:lvl6pPr>
            <a:lvl7pPr algn="ctr">
              <a:buNone/>
              <a:defRPr sz="2250" b="0">
                <a:solidFill>
                  <a:srgbClr val="B6D2DC"/>
                </a:solidFill>
                <a:latin typeface="Arial"/>
                <a:ea typeface="Arial"/>
                <a:cs typeface="Arial"/>
              </a:defRPr>
            </a:lvl7pPr>
            <a:lvl8pPr algn="ctr">
              <a:buNone/>
              <a:defRPr sz="2250" b="0">
                <a:solidFill>
                  <a:srgbClr val="B6D2DC"/>
                </a:solidFill>
                <a:latin typeface="Arial"/>
                <a:ea typeface="Arial"/>
                <a:cs typeface="Arial"/>
              </a:defRPr>
            </a:lvl8pPr>
            <a:lvl9pPr algn="ctr">
              <a:buNone/>
              <a:defRPr sz="2250" b="0">
                <a:solidFill>
                  <a:srgbClr val="B6D2DC"/>
                </a:solidFill>
                <a:latin typeface="Arial"/>
                <a:ea typeface="Arial"/>
                <a:cs typeface="Arial"/>
              </a:defRPr>
            </a:lvl9pPr>
          </a:lstStyle>
          <a:p xmlns:a="http://schemas.openxmlformats.org/drawingml/2006/main">
            <a:pPr algn="ctr">
              <a:buNone/>
              <a:defRPr sz="2250" b="0">
                <a:solidFill>
                  <a:srgbClr val="B6D2DC"/>
                </a:solidFill>
                <a:latin typeface="Arial"/>
                <a:ea typeface="Arial"/>
                <a:cs typeface="Arial"/>
              </a:defRPr>
            </a:pPr>
            <a:r>
              <a:rPr sz="2250" b="0">
                <a:solidFill>
                  <a:srgbClr val="B6D2DC"/>
                </a:solidFill>
                <a:latin typeface="Arial"/>
                <a:ea typeface="Arial"/>
                <a:cs typeface="Arial"/>
              </a:rPr>
              <a:t/>
            </a:r>
          </a:p>
        </p:txBody>
      </p:sp>
      <p:sp>
        <p:nvSpPr>
          <p:cNvPr id="48" name="hebrew-word-47">
            <a:extLst xmlns:a="http://schemas.openxmlformats.org/drawingml/2006/main">
              <a:ext uri="{FF2B5EF4-FFF2-40B4-BE49-F238E27FC236}">
                <a16:creationId xmlns:a16="http://schemas.microsoft.com/office/drawing/2014/main" id="{E79CF9E1-625A-4A47-BEC7-93D79910B764}"/>
              </a:ext>
            </a:extLst>
          </p:cNvPr>
          <p:cNvSpPr>
            <a:spLocks xmlns:a="http://schemas.openxmlformats.org/drawingml/2006/main" noGrp="1"/>
          </p:cNvSpPr>
          <p:nvPr/>
        </p:nvSpPr>
        <p:spPr>
          <a:xfrm xmlns:a="http://schemas.openxmlformats.org/drawingml/2006/main">
            <a:off x="2556986" y="4819650"/>
            <a:ext cx="379476"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B6D2DC"/>
                </a:solidFill>
                <a:latin typeface="Segoe UI"/>
                <a:ea typeface="Segoe UI"/>
                <a:cs typeface="Segoe UI"/>
              </a:defRPr>
            </a:defPPr>
            <a:lvl1pPr algn="ctr">
              <a:buNone/>
              <a:defRPr sz="2250" b="0">
                <a:solidFill>
                  <a:srgbClr val="B6D2DC"/>
                </a:solidFill>
                <a:latin typeface="Arial"/>
                <a:ea typeface="Arial"/>
                <a:cs typeface="Arial"/>
              </a:defRPr>
            </a:lvl1pPr>
            <a:lvl2pPr algn="ctr">
              <a:buNone/>
              <a:defRPr sz="2250" b="0">
                <a:solidFill>
                  <a:srgbClr val="B6D2DC"/>
                </a:solidFill>
                <a:latin typeface="Arial"/>
                <a:ea typeface="Arial"/>
                <a:cs typeface="Arial"/>
              </a:defRPr>
            </a:lvl2pPr>
            <a:lvl3pPr algn="ctr">
              <a:buNone/>
              <a:defRPr sz="2250" b="0">
                <a:solidFill>
                  <a:srgbClr val="B6D2DC"/>
                </a:solidFill>
                <a:latin typeface="Arial"/>
                <a:ea typeface="Arial"/>
                <a:cs typeface="Arial"/>
              </a:defRPr>
            </a:lvl3pPr>
            <a:lvl4pPr algn="ctr">
              <a:buNone/>
              <a:defRPr sz="2250" b="0">
                <a:solidFill>
                  <a:srgbClr val="B6D2DC"/>
                </a:solidFill>
                <a:latin typeface="Arial"/>
                <a:ea typeface="Arial"/>
                <a:cs typeface="Arial"/>
              </a:defRPr>
            </a:lvl4pPr>
            <a:lvl5pPr algn="ctr">
              <a:buNone/>
              <a:defRPr sz="2250" b="0">
                <a:solidFill>
                  <a:srgbClr val="B6D2DC"/>
                </a:solidFill>
                <a:latin typeface="Arial"/>
                <a:ea typeface="Arial"/>
                <a:cs typeface="Arial"/>
              </a:defRPr>
            </a:lvl5pPr>
            <a:lvl6pPr algn="ctr">
              <a:buNone/>
              <a:defRPr sz="2250" b="0">
                <a:solidFill>
                  <a:srgbClr val="B6D2DC"/>
                </a:solidFill>
                <a:latin typeface="Arial"/>
                <a:ea typeface="Arial"/>
                <a:cs typeface="Arial"/>
              </a:defRPr>
            </a:lvl6pPr>
            <a:lvl7pPr algn="ctr">
              <a:buNone/>
              <a:defRPr sz="2250" b="0">
                <a:solidFill>
                  <a:srgbClr val="B6D2DC"/>
                </a:solidFill>
                <a:latin typeface="Arial"/>
                <a:ea typeface="Arial"/>
                <a:cs typeface="Arial"/>
              </a:defRPr>
            </a:lvl7pPr>
            <a:lvl8pPr algn="ctr">
              <a:buNone/>
              <a:defRPr sz="2250" b="0">
                <a:solidFill>
                  <a:srgbClr val="B6D2DC"/>
                </a:solidFill>
                <a:latin typeface="Arial"/>
                <a:ea typeface="Arial"/>
                <a:cs typeface="Arial"/>
              </a:defRPr>
            </a:lvl8pPr>
            <a:lvl9pPr algn="ctr">
              <a:buNone/>
              <a:defRPr sz="2250" b="0">
                <a:solidFill>
                  <a:srgbClr val="B6D2DC"/>
                </a:solidFill>
                <a:latin typeface="Arial"/>
                <a:ea typeface="Arial"/>
                <a:cs typeface="Arial"/>
              </a:defRPr>
            </a:lvl9pPr>
          </a:lstStyle>
          <a:p xmlns:a="http://schemas.openxmlformats.org/drawingml/2006/main">
            <a:pPr algn="ctr">
              <a:buNone/>
              <a:defRPr sz="2250" b="0">
                <a:solidFill>
                  <a:srgbClr val="B6D2DC"/>
                </a:solidFill>
                <a:latin typeface="Arial"/>
                <a:ea typeface="Arial"/>
                <a:cs typeface="Arial"/>
              </a:defRPr>
            </a:pPr>
            <a:r>
              <a:rPr sz="2250" b="0">
                <a:solidFill>
                  <a:srgbClr val="B6D2DC"/>
                </a:solidFill>
                <a:latin typeface="Arial"/>
                <a:ea typeface="Arial"/>
                <a:cs typeface="Arial"/>
              </a:rPr>
              <a:t/>
            </a:r>
          </a:p>
        </p:txBody>
      </p:sp>
      <p:sp>
        <p:nvSpPr>
          <p:cNvPr id="49" name="hebrew-word-48">
            <a:extLst xmlns:a="http://schemas.openxmlformats.org/drawingml/2006/main">
              <a:ext uri="{FF2B5EF4-FFF2-40B4-BE49-F238E27FC236}">
                <a16:creationId xmlns:a16="http://schemas.microsoft.com/office/drawing/2014/main" id="{30D60C8E-DCF8-4E4F-8FA5-87DF0E605AF3}"/>
              </a:ext>
            </a:extLst>
          </p:cNvPr>
          <p:cNvSpPr>
            <a:spLocks xmlns:a="http://schemas.openxmlformats.org/drawingml/2006/main" noGrp="1"/>
          </p:cNvSpPr>
          <p:nvPr/>
        </p:nvSpPr>
        <p:spPr>
          <a:xfrm xmlns:a="http://schemas.openxmlformats.org/drawingml/2006/main">
            <a:off x="1844326" y="4819650"/>
            <a:ext cx="690467"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B6D2DC"/>
                </a:solidFill>
                <a:latin typeface="Segoe UI"/>
                <a:ea typeface="Segoe UI"/>
                <a:cs typeface="Segoe UI"/>
              </a:defRPr>
            </a:defPPr>
            <a:lvl1pPr algn="ctr">
              <a:buNone/>
              <a:defRPr sz="2250" b="0">
                <a:solidFill>
                  <a:srgbClr val="B6D2DC"/>
                </a:solidFill>
                <a:latin typeface="Arial"/>
                <a:ea typeface="Arial"/>
                <a:cs typeface="Arial"/>
              </a:defRPr>
            </a:lvl1pPr>
            <a:lvl2pPr algn="ctr">
              <a:buNone/>
              <a:defRPr sz="2250" b="0">
                <a:solidFill>
                  <a:srgbClr val="B6D2DC"/>
                </a:solidFill>
                <a:latin typeface="Arial"/>
                <a:ea typeface="Arial"/>
                <a:cs typeface="Arial"/>
              </a:defRPr>
            </a:lvl2pPr>
            <a:lvl3pPr algn="ctr">
              <a:buNone/>
              <a:defRPr sz="2250" b="0">
                <a:solidFill>
                  <a:srgbClr val="B6D2DC"/>
                </a:solidFill>
                <a:latin typeface="Arial"/>
                <a:ea typeface="Arial"/>
                <a:cs typeface="Arial"/>
              </a:defRPr>
            </a:lvl3pPr>
            <a:lvl4pPr algn="ctr">
              <a:buNone/>
              <a:defRPr sz="2250" b="0">
                <a:solidFill>
                  <a:srgbClr val="B6D2DC"/>
                </a:solidFill>
                <a:latin typeface="Arial"/>
                <a:ea typeface="Arial"/>
                <a:cs typeface="Arial"/>
              </a:defRPr>
            </a:lvl4pPr>
            <a:lvl5pPr algn="ctr">
              <a:buNone/>
              <a:defRPr sz="2250" b="0">
                <a:solidFill>
                  <a:srgbClr val="B6D2DC"/>
                </a:solidFill>
                <a:latin typeface="Arial"/>
                <a:ea typeface="Arial"/>
                <a:cs typeface="Arial"/>
              </a:defRPr>
            </a:lvl5pPr>
            <a:lvl6pPr algn="ctr">
              <a:buNone/>
              <a:defRPr sz="2250" b="0">
                <a:solidFill>
                  <a:srgbClr val="B6D2DC"/>
                </a:solidFill>
                <a:latin typeface="Arial"/>
                <a:ea typeface="Arial"/>
                <a:cs typeface="Arial"/>
              </a:defRPr>
            </a:lvl6pPr>
            <a:lvl7pPr algn="ctr">
              <a:buNone/>
              <a:defRPr sz="2250" b="0">
                <a:solidFill>
                  <a:srgbClr val="B6D2DC"/>
                </a:solidFill>
                <a:latin typeface="Arial"/>
                <a:ea typeface="Arial"/>
                <a:cs typeface="Arial"/>
              </a:defRPr>
            </a:lvl7pPr>
            <a:lvl8pPr algn="ctr">
              <a:buNone/>
              <a:defRPr sz="2250" b="0">
                <a:solidFill>
                  <a:srgbClr val="B6D2DC"/>
                </a:solidFill>
                <a:latin typeface="Arial"/>
                <a:ea typeface="Arial"/>
                <a:cs typeface="Arial"/>
              </a:defRPr>
            </a:lvl8pPr>
            <a:lvl9pPr algn="ctr">
              <a:buNone/>
              <a:defRPr sz="2250" b="0">
                <a:solidFill>
                  <a:srgbClr val="B6D2DC"/>
                </a:solidFill>
                <a:latin typeface="Arial"/>
                <a:ea typeface="Arial"/>
                <a:cs typeface="Arial"/>
              </a:defRPr>
            </a:lvl9pPr>
          </a:lstStyle>
          <a:p xmlns:a="http://schemas.openxmlformats.org/drawingml/2006/main">
            <a:pPr algn="ctr">
              <a:buNone/>
              <a:defRPr sz="2250" b="0">
                <a:solidFill>
                  <a:srgbClr val="B6D2DC"/>
                </a:solidFill>
                <a:latin typeface="Arial"/>
                <a:ea typeface="Arial"/>
                <a:cs typeface="Arial"/>
              </a:defRPr>
            </a:pPr>
            <a:r>
              <a:rPr sz="2250" b="0">
                <a:solidFill>
                  <a:srgbClr val="B6D2DC"/>
                </a:solidFill>
                <a:latin typeface="Arial"/>
                <a:ea typeface="Arial"/>
                <a:cs typeface="Arial"/>
              </a:rPr>
              <a:t/>
            </a:r>
          </a:p>
        </p:txBody>
      </p:sp>
      <p:sp>
        <p:nvSpPr>
          <p:cNvPr id="50" name="hebrew-word-49">
            <a:extLst xmlns:a="http://schemas.openxmlformats.org/drawingml/2006/main">
              <a:ext uri="{FF2B5EF4-FFF2-40B4-BE49-F238E27FC236}">
                <a16:creationId xmlns:a16="http://schemas.microsoft.com/office/drawing/2014/main" id="{AC896A70-9C68-4097-97A7-BC2E5F948008}"/>
              </a:ext>
            </a:extLst>
          </p:cNvPr>
          <p:cNvSpPr>
            <a:spLocks xmlns:a="http://schemas.openxmlformats.org/drawingml/2006/main" noGrp="1"/>
          </p:cNvSpPr>
          <p:nvPr/>
        </p:nvSpPr>
        <p:spPr>
          <a:xfrm xmlns:a="http://schemas.openxmlformats.org/drawingml/2006/main">
            <a:off x="4686871" y="5196840"/>
            <a:ext cx="999554"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B6D2DC"/>
                </a:solidFill>
                <a:latin typeface="Segoe UI"/>
                <a:ea typeface="Segoe UI"/>
                <a:cs typeface="Segoe UI"/>
              </a:defRPr>
            </a:defPPr>
            <a:lvl1pPr algn="ctr">
              <a:buNone/>
              <a:defRPr sz="2250" b="0">
                <a:solidFill>
                  <a:srgbClr val="B6D2DC"/>
                </a:solidFill>
                <a:latin typeface="Arial"/>
                <a:ea typeface="Arial"/>
                <a:cs typeface="Arial"/>
              </a:defRPr>
            </a:lvl1pPr>
            <a:lvl2pPr algn="ctr">
              <a:buNone/>
              <a:defRPr sz="2250" b="0">
                <a:solidFill>
                  <a:srgbClr val="B6D2DC"/>
                </a:solidFill>
                <a:latin typeface="Arial"/>
                <a:ea typeface="Arial"/>
                <a:cs typeface="Arial"/>
              </a:defRPr>
            </a:lvl2pPr>
            <a:lvl3pPr algn="ctr">
              <a:buNone/>
              <a:defRPr sz="2250" b="0">
                <a:solidFill>
                  <a:srgbClr val="B6D2DC"/>
                </a:solidFill>
                <a:latin typeface="Arial"/>
                <a:ea typeface="Arial"/>
                <a:cs typeface="Arial"/>
              </a:defRPr>
            </a:lvl3pPr>
            <a:lvl4pPr algn="ctr">
              <a:buNone/>
              <a:defRPr sz="2250" b="0">
                <a:solidFill>
                  <a:srgbClr val="B6D2DC"/>
                </a:solidFill>
                <a:latin typeface="Arial"/>
                <a:ea typeface="Arial"/>
                <a:cs typeface="Arial"/>
              </a:defRPr>
            </a:lvl4pPr>
            <a:lvl5pPr algn="ctr">
              <a:buNone/>
              <a:defRPr sz="2250" b="0">
                <a:solidFill>
                  <a:srgbClr val="B6D2DC"/>
                </a:solidFill>
                <a:latin typeface="Arial"/>
                <a:ea typeface="Arial"/>
                <a:cs typeface="Arial"/>
              </a:defRPr>
            </a:lvl5pPr>
            <a:lvl6pPr algn="ctr">
              <a:buNone/>
              <a:defRPr sz="2250" b="0">
                <a:solidFill>
                  <a:srgbClr val="B6D2DC"/>
                </a:solidFill>
                <a:latin typeface="Arial"/>
                <a:ea typeface="Arial"/>
                <a:cs typeface="Arial"/>
              </a:defRPr>
            </a:lvl6pPr>
            <a:lvl7pPr algn="ctr">
              <a:buNone/>
              <a:defRPr sz="2250" b="0">
                <a:solidFill>
                  <a:srgbClr val="B6D2DC"/>
                </a:solidFill>
                <a:latin typeface="Arial"/>
                <a:ea typeface="Arial"/>
                <a:cs typeface="Arial"/>
              </a:defRPr>
            </a:lvl7pPr>
            <a:lvl8pPr algn="ctr">
              <a:buNone/>
              <a:defRPr sz="2250" b="0">
                <a:solidFill>
                  <a:srgbClr val="B6D2DC"/>
                </a:solidFill>
                <a:latin typeface="Arial"/>
                <a:ea typeface="Arial"/>
                <a:cs typeface="Arial"/>
              </a:defRPr>
            </a:lvl8pPr>
            <a:lvl9pPr algn="ctr">
              <a:buNone/>
              <a:defRPr sz="2250" b="0">
                <a:solidFill>
                  <a:srgbClr val="B6D2DC"/>
                </a:solidFill>
                <a:latin typeface="Arial"/>
                <a:ea typeface="Arial"/>
                <a:cs typeface="Arial"/>
              </a:defRPr>
            </a:lvl9pPr>
          </a:lstStyle>
          <a:p xmlns:a="http://schemas.openxmlformats.org/drawingml/2006/main">
            <a:pPr algn="ctr">
              <a:buNone/>
              <a:defRPr sz="2250" b="0">
                <a:solidFill>
                  <a:srgbClr val="B6D2DC"/>
                </a:solidFill>
                <a:latin typeface="Arial"/>
                <a:ea typeface="Arial"/>
                <a:cs typeface="Arial"/>
              </a:defRPr>
            </a:pPr>
            <a:r>
              <a:rPr sz="2250" b="0">
                <a:solidFill>
                  <a:srgbClr val="B6D2DC"/>
                </a:solidFill>
                <a:latin typeface="Arial"/>
                <a:ea typeface="Arial"/>
                <a:cs typeface="Arial"/>
              </a:rPr>
              <a:t/>
            </a:r>
          </a:p>
        </p:txBody>
      </p:sp>
      <p:sp>
        <p:nvSpPr>
          <p:cNvPr id="51" name="hebrew-word-50">
            <a:extLst xmlns:a="http://schemas.openxmlformats.org/drawingml/2006/main">
              <a:ext uri="{FF2B5EF4-FFF2-40B4-BE49-F238E27FC236}">
                <a16:creationId xmlns:a16="http://schemas.microsoft.com/office/drawing/2014/main" id="{EB6BE007-7373-4150-86D4-B92EA896B104}"/>
              </a:ext>
            </a:extLst>
          </p:cNvPr>
          <p:cNvSpPr>
            <a:spLocks xmlns:a="http://schemas.openxmlformats.org/drawingml/2006/main" noGrp="1"/>
          </p:cNvSpPr>
          <p:nvPr/>
        </p:nvSpPr>
        <p:spPr>
          <a:xfrm xmlns:a="http://schemas.openxmlformats.org/drawingml/2006/main">
            <a:off x="3709797" y="5196840"/>
            <a:ext cx="954881"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B6D2DC"/>
                </a:solidFill>
                <a:latin typeface="Segoe UI"/>
                <a:ea typeface="Segoe UI"/>
                <a:cs typeface="Segoe UI"/>
              </a:defRPr>
            </a:defPPr>
            <a:lvl1pPr algn="ctr">
              <a:buNone/>
              <a:defRPr sz="2250" b="0">
                <a:solidFill>
                  <a:srgbClr val="B6D2DC"/>
                </a:solidFill>
                <a:latin typeface="Arial"/>
                <a:ea typeface="Arial"/>
                <a:cs typeface="Arial"/>
              </a:defRPr>
            </a:lvl1pPr>
            <a:lvl2pPr algn="ctr">
              <a:buNone/>
              <a:defRPr sz="2250" b="0">
                <a:solidFill>
                  <a:srgbClr val="B6D2DC"/>
                </a:solidFill>
                <a:latin typeface="Arial"/>
                <a:ea typeface="Arial"/>
                <a:cs typeface="Arial"/>
              </a:defRPr>
            </a:lvl2pPr>
            <a:lvl3pPr algn="ctr">
              <a:buNone/>
              <a:defRPr sz="2250" b="0">
                <a:solidFill>
                  <a:srgbClr val="B6D2DC"/>
                </a:solidFill>
                <a:latin typeface="Arial"/>
                <a:ea typeface="Arial"/>
                <a:cs typeface="Arial"/>
              </a:defRPr>
            </a:lvl3pPr>
            <a:lvl4pPr algn="ctr">
              <a:buNone/>
              <a:defRPr sz="2250" b="0">
                <a:solidFill>
                  <a:srgbClr val="B6D2DC"/>
                </a:solidFill>
                <a:latin typeface="Arial"/>
                <a:ea typeface="Arial"/>
                <a:cs typeface="Arial"/>
              </a:defRPr>
            </a:lvl4pPr>
            <a:lvl5pPr algn="ctr">
              <a:buNone/>
              <a:defRPr sz="2250" b="0">
                <a:solidFill>
                  <a:srgbClr val="B6D2DC"/>
                </a:solidFill>
                <a:latin typeface="Arial"/>
                <a:ea typeface="Arial"/>
                <a:cs typeface="Arial"/>
              </a:defRPr>
            </a:lvl5pPr>
            <a:lvl6pPr algn="ctr">
              <a:buNone/>
              <a:defRPr sz="2250" b="0">
                <a:solidFill>
                  <a:srgbClr val="B6D2DC"/>
                </a:solidFill>
                <a:latin typeface="Arial"/>
                <a:ea typeface="Arial"/>
                <a:cs typeface="Arial"/>
              </a:defRPr>
            </a:lvl6pPr>
            <a:lvl7pPr algn="ctr">
              <a:buNone/>
              <a:defRPr sz="2250" b="0">
                <a:solidFill>
                  <a:srgbClr val="B6D2DC"/>
                </a:solidFill>
                <a:latin typeface="Arial"/>
                <a:ea typeface="Arial"/>
                <a:cs typeface="Arial"/>
              </a:defRPr>
            </a:lvl7pPr>
            <a:lvl8pPr algn="ctr">
              <a:buNone/>
              <a:defRPr sz="2250" b="0">
                <a:solidFill>
                  <a:srgbClr val="B6D2DC"/>
                </a:solidFill>
                <a:latin typeface="Arial"/>
                <a:ea typeface="Arial"/>
                <a:cs typeface="Arial"/>
              </a:defRPr>
            </a:lvl8pPr>
            <a:lvl9pPr algn="ctr">
              <a:buNone/>
              <a:defRPr sz="2250" b="0">
                <a:solidFill>
                  <a:srgbClr val="B6D2DC"/>
                </a:solidFill>
                <a:latin typeface="Arial"/>
                <a:ea typeface="Arial"/>
                <a:cs typeface="Arial"/>
              </a:defRPr>
            </a:lvl9pPr>
          </a:lstStyle>
          <a:p xmlns:a="http://schemas.openxmlformats.org/drawingml/2006/main">
            <a:pPr algn="ctr">
              <a:buNone/>
              <a:defRPr sz="2250" b="0">
                <a:solidFill>
                  <a:srgbClr val="B6D2DC"/>
                </a:solidFill>
                <a:latin typeface="Arial"/>
                <a:ea typeface="Arial"/>
                <a:cs typeface="Arial"/>
              </a:defRPr>
            </a:pPr>
            <a:r>
              <a:rPr sz="2250" b="0">
                <a:solidFill>
                  <a:srgbClr val="B6D2DC"/>
                </a:solidFill>
                <a:latin typeface="Arial"/>
                <a:ea typeface="Arial"/>
                <a:cs typeface="Arial"/>
              </a:rPr>
              <a:t/>
            </a:r>
          </a:p>
        </p:txBody>
      </p:sp>
      <p:sp>
        <p:nvSpPr>
          <p:cNvPr id="52" name="hebrew-word-51">
            <a:extLst xmlns:a="http://schemas.openxmlformats.org/drawingml/2006/main">
              <a:ext uri="{FF2B5EF4-FFF2-40B4-BE49-F238E27FC236}">
                <a16:creationId xmlns:a16="http://schemas.microsoft.com/office/drawing/2014/main" id="{B974CEDC-2C03-4B46-BAC7-9AC3AAD1F4C8}"/>
              </a:ext>
            </a:extLst>
          </p:cNvPr>
          <p:cNvSpPr>
            <a:spLocks xmlns:a="http://schemas.openxmlformats.org/drawingml/2006/main" noGrp="1"/>
          </p:cNvSpPr>
          <p:nvPr/>
        </p:nvSpPr>
        <p:spPr>
          <a:xfrm xmlns:a="http://schemas.openxmlformats.org/drawingml/2006/main">
            <a:off x="2657951" y="5196840"/>
            <a:ext cx="1029652"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B6D2DC"/>
                </a:solidFill>
                <a:latin typeface="Segoe UI"/>
                <a:ea typeface="Segoe UI"/>
                <a:cs typeface="Segoe UI"/>
              </a:defRPr>
            </a:defPPr>
            <a:lvl1pPr algn="ctr">
              <a:buNone/>
              <a:defRPr sz="2250" b="0">
                <a:solidFill>
                  <a:srgbClr val="B6D2DC"/>
                </a:solidFill>
                <a:latin typeface="Arial"/>
                <a:ea typeface="Arial"/>
                <a:cs typeface="Arial"/>
              </a:defRPr>
            </a:lvl1pPr>
            <a:lvl2pPr algn="ctr">
              <a:buNone/>
              <a:defRPr sz="2250" b="0">
                <a:solidFill>
                  <a:srgbClr val="B6D2DC"/>
                </a:solidFill>
                <a:latin typeface="Arial"/>
                <a:ea typeface="Arial"/>
                <a:cs typeface="Arial"/>
              </a:defRPr>
            </a:lvl2pPr>
            <a:lvl3pPr algn="ctr">
              <a:buNone/>
              <a:defRPr sz="2250" b="0">
                <a:solidFill>
                  <a:srgbClr val="B6D2DC"/>
                </a:solidFill>
                <a:latin typeface="Arial"/>
                <a:ea typeface="Arial"/>
                <a:cs typeface="Arial"/>
              </a:defRPr>
            </a:lvl3pPr>
            <a:lvl4pPr algn="ctr">
              <a:buNone/>
              <a:defRPr sz="2250" b="0">
                <a:solidFill>
                  <a:srgbClr val="B6D2DC"/>
                </a:solidFill>
                <a:latin typeface="Arial"/>
                <a:ea typeface="Arial"/>
                <a:cs typeface="Arial"/>
              </a:defRPr>
            </a:lvl4pPr>
            <a:lvl5pPr algn="ctr">
              <a:buNone/>
              <a:defRPr sz="2250" b="0">
                <a:solidFill>
                  <a:srgbClr val="B6D2DC"/>
                </a:solidFill>
                <a:latin typeface="Arial"/>
                <a:ea typeface="Arial"/>
                <a:cs typeface="Arial"/>
              </a:defRPr>
            </a:lvl5pPr>
            <a:lvl6pPr algn="ctr">
              <a:buNone/>
              <a:defRPr sz="2250" b="0">
                <a:solidFill>
                  <a:srgbClr val="B6D2DC"/>
                </a:solidFill>
                <a:latin typeface="Arial"/>
                <a:ea typeface="Arial"/>
                <a:cs typeface="Arial"/>
              </a:defRPr>
            </a:lvl6pPr>
            <a:lvl7pPr algn="ctr">
              <a:buNone/>
              <a:defRPr sz="2250" b="0">
                <a:solidFill>
                  <a:srgbClr val="B6D2DC"/>
                </a:solidFill>
                <a:latin typeface="Arial"/>
                <a:ea typeface="Arial"/>
                <a:cs typeface="Arial"/>
              </a:defRPr>
            </a:lvl7pPr>
            <a:lvl8pPr algn="ctr">
              <a:buNone/>
              <a:defRPr sz="2250" b="0">
                <a:solidFill>
                  <a:srgbClr val="B6D2DC"/>
                </a:solidFill>
                <a:latin typeface="Arial"/>
                <a:ea typeface="Arial"/>
                <a:cs typeface="Arial"/>
              </a:defRPr>
            </a:lvl8pPr>
            <a:lvl9pPr algn="ctr">
              <a:buNone/>
              <a:defRPr sz="2250" b="0">
                <a:solidFill>
                  <a:srgbClr val="B6D2DC"/>
                </a:solidFill>
                <a:latin typeface="Arial"/>
                <a:ea typeface="Arial"/>
                <a:cs typeface="Arial"/>
              </a:defRPr>
            </a:lvl9pPr>
          </a:lstStyle>
          <a:p xmlns:a="http://schemas.openxmlformats.org/drawingml/2006/main">
            <a:pPr algn="ctr">
              <a:buNone/>
              <a:defRPr sz="2250" b="0">
                <a:solidFill>
                  <a:srgbClr val="B6D2DC"/>
                </a:solidFill>
                <a:latin typeface="Arial"/>
                <a:ea typeface="Arial"/>
                <a:cs typeface="Arial"/>
              </a:defRPr>
            </a:pPr>
            <a:r>
              <a:rPr sz="2250" b="0">
                <a:solidFill>
                  <a:srgbClr val="B6D2DC"/>
                </a:solidFill>
                <a:latin typeface="Arial"/>
                <a:ea typeface="Arial"/>
                <a:cs typeface="Arial"/>
              </a:rPr>
              <a:t/>
            </a:r>
          </a:p>
        </p:txBody>
      </p:sp>
      <p:sp>
        <p:nvSpPr>
          <p:cNvPr id="53" name="hebrew-word-52">
            <a:extLst xmlns:a="http://schemas.openxmlformats.org/drawingml/2006/main">
              <a:ext uri="{FF2B5EF4-FFF2-40B4-BE49-F238E27FC236}">
                <a16:creationId xmlns:a16="http://schemas.microsoft.com/office/drawing/2014/main" id="{17583741-E681-4C69-961F-17F02886E7BE}"/>
              </a:ext>
            </a:extLst>
          </p:cNvPr>
          <p:cNvSpPr>
            <a:spLocks xmlns:a="http://schemas.openxmlformats.org/drawingml/2006/main" noGrp="1"/>
          </p:cNvSpPr>
          <p:nvPr/>
        </p:nvSpPr>
        <p:spPr>
          <a:xfrm xmlns:a="http://schemas.openxmlformats.org/drawingml/2006/main">
            <a:off x="1602295" y="5196840"/>
            <a:ext cx="1033463" cy="4057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250" b="0">
                <a:solidFill>
                  <a:srgbClr val="B6D2DC"/>
                </a:solidFill>
                <a:latin typeface="Segoe UI"/>
                <a:ea typeface="Segoe UI"/>
                <a:cs typeface="Segoe UI"/>
              </a:defRPr>
            </a:defPPr>
            <a:lvl1pPr algn="ctr">
              <a:buNone/>
              <a:defRPr sz="2250" b="0">
                <a:solidFill>
                  <a:srgbClr val="B6D2DC"/>
                </a:solidFill>
                <a:latin typeface="Arial"/>
                <a:ea typeface="Arial"/>
                <a:cs typeface="Arial"/>
              </a:defRPr>
            </a:lvl1pPr>
            <a:lvl2pPr algn="ctr">
              <a:buNone/>
              <a:defRPr sz="2250" b="0">
                <a:solidFill>
                  <a:srgbClr val="B6D2DC"/>
                </a:solidFill>
                <a:latin typeface="Arial"/>
                <a:ea typeface="Arial"/>
                <a:cs typeface="Arial"/>
              </a:defRPr>
            </a:lvl2pPr>
            <a:lvl3pPr algn="ctr">
              <a:buNone/>
              <a:defRPr sz="2250" b="0">
                <a:solidFill>
                  <a:srgbClr val="B6D2DC"/>
                </a:solidFill>
                <a:latin typeface="Arial"/>
                <a:ea typeface="Arial"/>
                <a:cs typeface="Arial"/>
              </a:defRPr>
            </a:lvl3pPr>
            <a:lvl4pPr algn="ctr">
              <a:buNone/>
              <a:defRPr sz="2250" b="0">
                <a:solidFill>
                  <a:srgbClr val="B6D2DC"/>
                </a:solidFill>
                <a:latin typeface="Arial"/>
                <a:ea typeface="Arial"/>
                <a:cs typeface="Arial"/>
              </a:defRPr>
            </a:lvl4pPr>
            <a:lvl5pPr algn="ctr">
              <a:buNone/>
              <a:defRPr sz="2250" b="0">
                <a:solidFill>
                  <a:srgbClr val="B6D2DC"/>
                </a:solidFill>
                <a:latin typeface="Arial"/>
                <a:ea typeface="Arial"/>
                <a:cs typeface="Arial"/>
              </a:defRPr>
            </a:lvl5pPr>
            <a:lvl6pPr algn="ctr">
              <a:buNone/>
              <a:defRPr sz="2250" b="0">
                <a:solidFill>
                  <a:srgbClr val="B6D2DC"/>
                </a:solidFill>
                <a:latin typeface="Arial"/>
                <a:ea typeface="Arial"/>
                <a:cs typeface="Arial"/>
              </a:defRPr>
            </a:lvl6pPr>
            <a:lvl7pPr algn="ctr">
              <a:buNone/>
              <a:defRPr sz="2250" b="0">
                <a:solidFill>
                  <a:srgbClr val="B6D2DC"/>
                </a:solidFill>
                <a:latin typeface="Arial"/>
                <a:ea typeface="Arial"/>
                <a:cs typeface="Arial"/>
              </a:defRPr>
            </a:lvl7pPr>
            <a:lvl8pPr algn="ctr">
              <a:buNone/>
              <a:defRPr sz="2250" b="0">
                <a:solidFill>
                  <a:srgbClr val="B6D2DC"/>
                </a:solidFill>
                <a:latin typeface="Arial"/>
                <a:ea typeface="Arial"/>
                <a:cs typeface="Arial"/>
              </a:defRPr>
            </a:lvl8pPr>
            <a:lvl9pPr algn="ctr">
              <a:buNone/>
              <a:defRPr sz="2250" b="0">
                <a:solidFill>
                  <a:srgbClr val="B6D2DC"/>
                </a:solidFill>
                <a:latin typeface="Arial"/>
                <a:ea typeface="Arial"/>
                <a:cs typeface="Arial"/>
              </a:defRPr>
            </a:lvl9pPr>
          </a:lstStyle>
          <a:p xmlns:a="http://schemas.openxmlformats.org/drawingml/2006/main">
            <a:pPr algn="ctr">
              <a:buNone/>
              <a:defRPr sz="2250" b="0">
                <a:solidFill>
                  <a:srgbClr val="B6D2DC"/>
                </a:solidFill>
                <a:latin typeface="Arial"/>
                <a:ea typeface="Arial"/>
                <a:cs typeface="Arial"/>
              </a:defRPr>
            </a:pPr>
            <a:r>
              <a:rPr sz="2250" b="0">
                <a:solidFill>
                  <a:srgbClr val="B6D2DC"/>
                </a:solidFill>
                <a:latin typeface="Arial"/>
                <a:ea typeface="Arial"/>
                <a:cs typeface="Arial"/>
              </a:rPr>
              <a:t/>
            </a:r>
          </a:p>
        </p:txBody>
      </p:sp>
      <p:sp>
        <p:nvSpPr>
          <p:cNvPr id="55" name="English text">
            <a:extLst xmlns:a="http://schemas.openxmlformats.org/drawingml/2006/main">
              <a:ext uri="{FF2B5EF4-FFF2-40B4-BE49-F238E27FC236}">
                <a16:creationId xmlns:a16="http://schemas.microsoft.com/office/drawing/2014/main" id="{3D28687A-5DB9-41D3-A4EE-0498F61418BA}"/>
              </a:ext>
            </a:extLst>
          </p:cNvPr>
          <p:cNvSpPr>
            <a:spLocks xmlns:a="http://schemas.openxmlformats.org/drawingml/2006/main" noGrp="1"/>
          </p:cNvSpPr>
          <p:nvPr/>
        </p:nvSpPr>
        <p:spPr>
          <a:xfrm xmlns:a="http://schemas.openxmlformats.org/drawingml/2006/main">
            <a:off x="609600" y="4095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3225" b="1">
                <a:solidFill>
                  <a:srgbClr val="F5FCFF"/>
                </a:solidFill>
                <a:latin typeface="Segoe UI"/>
                <a:ea typeface="Segoe UI"/>
                <a:cs typeface="Segoe UI"/>
              </a:defRPr>
            </a:defPPr>
            <a:lvl1pPr algn="l">
              <a:buNone/>
              <a:defRPr sz="3375" b="1">
                <a:solidFill>
                  <a:srgbClr val="F5FCFF"/>
                </a:solidFill>
                <a:latin typeface="Arial"/>
                <a:ea typeface="Arial"/>
                <a:cs typeface="Arial"/>
              </a:defRPr>
            </a:lvl1pPr>
            <a:lvl2pPr algn="l">
              <a:buNone/>
              <a:defRPr sz="3375" b="1">
                <a:solidFill>
                  <a:srgbClr val="F5FCFF"/>
                </a:solidFill>
                <a:latin typeface="Arial"/>
                <a:ea typeface="Arial"/>
                <a:cs typeface="Arial"/>
              </a:defRPr>
            </a:lvl2pPr>
            <a:lvl3pPr algn="l">
              <a:buNone/>
              <a:defRPr sz="3375" b="1">
                <a:solidFill>
                  <a:srgbClr val="F5FCFF"/>
                </a:solidFill>
                <a:latin typeface="Arial"/>
                <a:ea typeface="Arial"/>
                <a:cs typeface="Arial"/>
              </a:defRPr>
            </a:lvl3pPr>
            <a:lvl4pPr algn="l">
              <a:buNone/>
              <a:defRPr sz="3375" b="1">
                <a:solidFill>
                  <a:srgbClr val="F5FCFF"/>
                </a:solidFill>
                <a:latin typeface="Arial"/>
                <a:ea typeface="Arial"/>
                <a:cs typeface="Arial"/>
              </a:defRPr>
            </a:lvl4pPr>
            <a:lvl5pPr algn="l">
              <a:buNone/>
              <a:defRPr sz="3375" b="1">
                <a:solidFill>
                  <a:srgbClr val="F5FCFF"/>
                </a:solidFill>
                <a:latin typeface="Arial"/>
                <a:ea typeface="Arial"/>
                <a:cs typeface="Arial"/>
              </a:defRPr>
            </a:lvl5pPr>
            <a:lvl6pPr algn="l">
              <a:buNone/>
              <a:defRPr sz="3375" b="1">
                <a:solidFill>
                  <a:srgbClr val="F5FCFF"/>
                </a:solidFill>
                <a:latin typeface="Arial"/>
                <a:ea typeface="Arial"/>
                <a:cs typeface="Arial"/>
              </a:defRPr>
            </a:lvl6pPr>
            <a:lvl7pPr algn="l">
              <a:buNone/>
              <a:defRPr sz="3375" b="1">
                <a:solidFill>
                  <a:srgbClr val="F5FCFF"/>
                </a:solidFill>
                <a:latin typeface="Arial"/>
                <a:ea typeface="Arial"/>
                <a:cs typeface="Arial"/>
              </a:defRPr>
            </a:lvl7pPr>
            <a:lvl8pPr algn="l">
              <a:buNone/>
              <a:defRPr sz="3375" b="1">
                <a:solidFill>
                  <a:srgbClr val="F5FCFF"/>
                </a:solidFill>
                <a:latin typeface="Arial"/>
                <a:ea typeface="Arial"/>
                <a:cs typeface="Arial"/>
              </a:defRPr>
            </a:lvl8pPr>
            <a:lvl9pPr algn="l">
              <a:buNone/>
              <a:defRPr sz="3375" b="1">
                <a:solidFill>
                  <a:srgbClr val="F5FCFF"/>
                </a:solidFill>
                <a:latin typeface="Arial"/>
                <a:ea typeface="Arial"/>
                <a:cs typeface="Arial"/>
              </a:defRPr>
            </a:lvl9pPr>
          </a:lstStyle>
          <a:p xmlns:a="http://schemas.openxmlformats.org/drawingml/2006/main">
            <a:pPr algn="l">
              <a:buNone/>
              <a:defRPr sz="3225" b="1">
                <a:solidFill>
                  <a:srgbClr val="F5FCFF"/>
                </a:solidFill>
                <a:latin typeface="Segoe UI"/>
                <a:ea typeface="Segoe UI"/>
                <a:cs typeface="Segoe UI"/>
              </a:defRPr>
            </a:pPr>
            <a:r>
              <a:rPr sz="3225" b="1">
                <a:solidFill>
                  <a:srgbClr val="F5FCFF"/>
                </a:solidFill>
                <a:latin typeface="Segoe UI"/>
                <a:ea typeface="Segoe UI"/>
                <a:cs typeface="Segoe UI"/>
              </a:rPr>
              <a:t>Already playable: naming to tray building</a:t>
            </a:r>
          </a:p>
        </p:txBody>
      </p:sp>
      <p:sp>
        <p:nvSpPr>
          <p:cNvPr id="56" name="English text">
            <a:extLst xmlns:a="http://schemas.openxmlformats.org/drawingml/2006/main">
              <a:ext uri="{FF2B5EF4-FFF2-40B4-BE49-F238E27FC236}">
                <a16:creationId xmlns:a16="http://schemas.microsoft.com/office/drawing/2014/main" id="{CAA36163-5D98-49B1-A9EF-AF336C12117A}"/>
              </a:ext>
            </a:extLst>
          </p:cNvPr>
          <p:cNvSpPr>
            <a:spLocks xmlns:a="http://schemas.openxmlformats.org/drawingml/2006/main" noGrp="1"/>
          </p:cNvSpPr>
          <p:nvPr/>
        </p:nvSpPr>
        <p:spPr>
          <a:xfrm xmlns:a="http://schemas.openxmlformats.org/drawingml/2006/main">
            <a:off x="609600" y="63912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53DDD5"/>
                </a:solidFill>
                <a:latin typeface="Segoe UI"/>
                <a:ea typeface="Segoe UI"/>
                <a:cs typeface="Segoe UI"/>
              </a:defRPr>
            </a:defPPr>
            <a:lvl1pPr algn="l">
              <a:buNone/>
              <a:defRPr sz="1275" b="0">
                <a:solidFill>
                  <a:srgbClr val="53DDD5"/>
                </a:solidFill>
                <a:latin typeface="Arial"/>
                <a:ea typeface="Arial"/>
                <a:cs typeface="Arial"/>
              </a:defRPr>
            </a:lvl1pPr>
            <a:lvl2pPr algn="l">
              <a:buNone/>
              <a:defRPr sz="1275" b="0">
                <a:solidFill>
                  <a:srgbClr val="53DDD5"/>
                </a:solidFill>
                <a:latin typeface="Arial"/>
                <a:ea typeface="Arial"/>
                <a:cs typeface="Arial"/>
              </a:defRPr>
            </a:lvl2pPr>
            <a:lvl3pPr algn="l">
              <a:buNone/>
              <a:defRPr sz="1275" b="0">
                <a:solidFill>
                  <a:srgbClr val="53DDD5"/>
                </a:solidFill>
                <a:latin typeface="Arial"/>
                <a:ea typeface="Arial"/>
                <a:cs typeface="Arial"/>
              </a:defRPr>
            </a:lvl3pPr>
            <a:lvl4pPr algn="l">
              <a:buNone/>
              <a:defRPr sz="1275" b="0">
                <a:solidFill>
                  <a:srgbClr val="53DDD5"/>
                </a:solidFill>
                <a:latin typeface="Arial"/>
                <a:ea typeface="Arial"/>
                <a:cs typeface="Arial"/>
              </a:defRPr>
            </a:lvl4pPr>
            <a:lvl5pPr algn="l">
              <a:buNone/>
              <a:defRPr sz="1275" b="0">
                <a:solidFill>
                  <a:srgbClr val="53DDD5"/>
                </a:solidFill>
                <a:latin typeface="Arial"/>
                <a:ea typeface="Arial"/>
                <a:cs typeface="Arial"/>
              </a:defRPr>
            </a:lvl5pPr>
            <a:lvl6pPr algn="l">
              <a:buNone/>
              <a:defRPr sz="1275" b="0">
                <a:solidFill>
                  <a:srgbClr val="53DDD5"/>
                </a:solidFill>
                <a:latin typeface="Arial"/>
                <a:ea typeface="Arial"/>
                <a:cs typeface="Arial"/>
              </a:defRPr>
            </a:lvl6pPr>
            <a:lvl7pPr algn="l">
              <a:buNone/>
              <a:defRPr sz="1275" b="0">
                <a:solidFill>
                  <a:srgbClr val="53DDD5"/>
                </a:solidFill>
                <a:latin typeface="Arial"/>
                <a:ea typeface="Arial"/>
                <a:cs typeface="Arial"/>
              </a:defRPr>
            </a:lvl7pPr>
            <a:lvl8pPr algn="l">
              <a:buNone/>
              <a:defRPr sz="1275" b="0">
                <a:solidFill>
                  <a:srgbClr val="53DDD5"/>
                </a:solidFill>
                <a:latin typeface="Arial"/>
                <a:ea typeface="Arial"/>
                <a:cs typeface="Arial"/>
              </a:defRPr>
            </a:lvl8pPr>
            <a:lvl9pPr algn="l">
              <a:buNone/>
              <a:defRPr sz="1275" b="0">
                <a:solidFill>
                  <a:srgbClr val="53DDD5"/>
                </a:solidFill>
                <a:latin typeface="Arial"/>
                <a:ea typeface="Arial"/>
                <a:cs typeface="Arial"/>
              </a:defRPr>
            </a:lvl9pPr>
          </a:lstStyle>
          <a:p xmlns:a="http://schemas.openxmlformats.org/drawingml/2006/main">
            <a:pPr algn="l">
              <a:buNone/>
              <a:defRPr sz="1275" b="0">
                <a:solidFill>
                  <a:srgbClr val="53DDD5"/>
                </a:solidFill>
                <a:latin typeface="Segoe UI"/>
                <a:ea typeface="Segoe UI"/>
                <a:cs typeface="Segoe UI"/>
              </a:defRPr>
            </a:pPr>
            <a:r>
              <a:rPr sz="1275" b="0">
                <a:solidFill>
                  <a:srgbClr val="53DDD5"/>
                </a:solidFill>
                <a:latin typeface="Segoe UI"/>
                <a:ea typeface="Segoe UI"/>
                <a:cs typeface="Segoe UI"/>
              </a:rPr>
              <a:t>06</a:t>
            </a:r>
          </a:p>
        </p:txBody>
      </p:sp>
      <p:sp>
        <p:nvSpPr>
          <p:cNvPr id="57" name="English text">
            <a:extLst xmlns:a="http://schemas.openxmlformats.org/drawingml/2006/main">
              <a:ext uri="{FF2B5EF4-FFF2-40B4-BE49-F238E27FC236}">
                <a16:creationId xmlns:a16="http://schemas.microsoft.com/office/drawing/2014/main" id="{9B85C4E2-8119-4499-BEE5-063B315D9B32}"/>
              </a:ext>
            </a:extLst>
          </p:cNvPr>
          <p:cNvSpPr>
            <a:spLocks xmlns:a="http://schemas.openxmlformats.org/drawingml/2006/main" noGrp="1"/>
          </p:cNvSpPr>
          <p:nvPr/>
        </p:nvSpPr>
        <p:spPr>
          <a:xfrm xmlns:a="http://schemas.openxmlformats.org/drawingml/2006/main">
            <a:off x="609600" y="1781175"/>
            <a:ext cx="5048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475" b="1">
                <a:solidFill>
                  <a:srgbClr val="53DDD5"/>
                </a:solidFill>
                <a:latin typeface="Segoe UI"/>
                <a:ea typeface="Segoe UI"/>
                <a:cs typeface="Segoe UI"/>
              </a:defRPr>
            </a:defPPr>
            <a:lvl1pPr algn="l">
              <a:buNone/>
              <a:defRPr sz="2400" b="1">
                <a:solidFill>
                  <a:srgbClr val="53DDD5"/>
                </a:solidFill>
                <a:latin typeface="Arial"/>
                <a:ea typeface="Arial"/>
                <a:cs typeface="Arial"/>
              </a:defRPr>
            </a:lvl1pPr>
            <a:lvl2pPr algn="l">
              <a:buNone/>
              <a:defRPr sz="2400" b="1">
                <a:solidFill>
                  <a:srgbClr val="53DDD5"/>
                </a:solidFill>
                <a:latin typeface="Arial"/>
                <a:ea typeface="Arial"/>
                <a:cs typeface="Arial"/>
              </a:defRPr>
            </a:lvl2pPr>
            <a:lvl3pPr algn="l">
              <a:buNone/>
              <a:defRPr sz="2400" b="1">
                <a:solidFill>
                  <a:srgbClr val="53DDD5"/>
                </a:solidFill>
                <a:latin typeface="Arial"/>
                <a:ea typeface="Arial"/>
                <a:cs typeface="Arial"/>
              </a:defRPr>
            </a:lvl3pPr>
            <a:lvl4pPr algn="l">
              <a:buNone/>
              <a:defRPr sz="2400" b="1">
                <a:solidFill>
                  <a:srgbClr val="53DDD5"/>
                </a:solidFill>
                <a:latin typeface="Arial"/>
                <a:ea typeface="Arial"/>
                <a:cs typeface="Arial"/>
              </a:defRPr>
            </a:lvl4pPr>
            <a:lvl5pPr algn="l">
              <a:buNone/>
              <a:defRPr sz="2400" b="1">
                <a:solidFill>
                  <a:srgbClr val="53DDD5"/>
                </a:solidFill>
                <a:latin typeface="Arial"/>
                <a:ea typeface="Arial"/>
                <a:cs typeface="Arial"/>
              </a:defRPr>
            </a:lvl5pPr>
            <a:lvl6pPr algn="l">
              <a:buNone/>
              <a:defRPr sz="2400" b="1">
                <a:solidFill>
                  <a:srgbClr val="53DDD5"/>
                </a:solidFill>
                <a:latin typeface="Arial"/>
                <a:ea typeface="Arial"/>
                <a:cs typeface="Arial"/>
              </a:defRPr>
            </a:lvl6pPr>
            <a:lvl7pPr algn="l">
              <a:buNone/>
              <a:defRPr sz="2400" b="1">
                <a:solidFill>
                  <a:srgbClr val="53DDD5"/>
                </a:solidFill>
                <a:latin typeface="Arial"/>
                <a:ea typeface="Arial"/>
                <a:cs typeface="Arial"/>
              </a:defRPr>
            </a:lvl7pPr>
            <a:lvl8pPr algn="l">
              <a:buNone/>
              <a:defRPr sz="2400" b="1">
                <a:solidFill>
                  <a:srgbClr val="53DDD5"/>
                </a:solidFill>
                <a:latin typeface="Arial"/>
                <a:ea typeface="Arial"/>
                <a:cs typeface="Arial"/>
              </a:defRPr>
            </a:lvl8pPr>
            <a:lvl9pPr algn="l">
              <a:buNone/>
              <a:defRPr sz="2400" b="1">
                <a:solidFill>
                  <a:srgbClr val="53DDD5"/>
                </a:solidFill>
                <a:latin typeface="Arial"/>
                <a:ea typeface="Arial"/>
                <a:cs typeface="Arial"/>
              </a:defRPr>
            </a:lvl9pPr>
          </a:lstStyle>
          <a:p xmlns:a="http://schemas.openxmlformats.org/drawingml/2006/main">
            <a:pPr algn="l">
              <a:buNone/>
              <a:defRPr sz="2475" b="1">
                <a:solidFill>
                  <a:srgbClr val="53DDD5"/>
                </a:solidFill>
                <a:latin typeface="Segoe UI"/>
                <a:ea typeface="Segoe UI"/>
                <a:cs typeface="Segoe UI"/>
              </a:defRPr>
            </a:pPr>
            <a:r>
              <a:rPr sz="2475" b="1">
                <a:solidFill>
                  <a:srgbClr val="53DDD5"/>
                </a:solidFill>
                <a:latin typeface="Segoe UI"/>
                <a:ea typeface="Segoe UI"/>
                <a:cs typeface="Segoe UI"/>
              </a:rPr>
              <a:t>1. Naming game</a:t>
            </a:r>
          </a:p>
        </p:txBody>
      </p:sp>
      <p:sp>
        <p:nvSpPr>
          <p:cNvPr id="58" name="English text">
            <a:extLst xmlns:a="http://schemas.openxmlformats.org/drawingml/2006/main">
              <a:ext uri="{FF2B5EF4-FFF2-40B4-BE49-F238E27FC236}">
                <a16:creationId xmlns:a16="http://schemas.microsoft.com/office/drawing/2014/main" id="{D4187B04-9598-48DE-BA16-E7499416827A}"/>
              </a:ext>
            </a:extLst>
          </p:cNvPr>
          <p:cNvSpPr>
            <a:spLocks xmlns:a="http://schemas.openxmlformats.org/drawingml/2006/main" noGrp="1"/>
          </p:cNvSpPr>
          <p:nvPr/>
        </p:nvSpPr>
        <p:spPr>
          <a:xfrm xmlns:a="http://schemas.openxmlformats.org/drawingml/2006/main">
            <a:off x="609600" y="2552700"/>
            <a:ext cx="5048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175" b="0">
                <a:solidFill>
                  <a:srgbClr val="F5FCFF"/>
                </a:solidFill>
                <a:latin typeface="Segoe UI"/>
                <a:ea typeface="Segoe UI"/>
                <a:cs typeface="Segoe UI"/>
              </a:defRPr>
            </a:defPPr>
            <a:lvl1pPr algn="l">
              <a:buNone/>
              <a:defRPr sz="2175" b="0">
                <a:solidFill>
                  <a:srgbClr val="F5FCFF"/>
                </a:solidFill>
                <a:latin typeface="Arial"/>
                <a:ea typeface="Arial"/>
                <a:cs typeface="Arial"/>
              </a:defRPr>
            </a:lvl1pPr>
            <a:lvl2pPr algn="l">
              <a:buNone/>
              <a:defRPr sz="2175" b="0">
                <a:solidFill>
                  <a:srgbClr val="F5FCFF"/>
                </a:solidFill>
                <a:latin typeface="Arial"/>
                <a:ea typeface="Arial"/>
                <a:cs typeface="Arial"/>
              </a:defRPr>
            </a:lvl2pPr>
            <a:lvl3pPr algn="l">
              <a:buNone/>
              <a:defRPr sz="2175" b="0">
                <a:solidFill>
                  <a:srgbClr val="F5FCFF"/>
                </a:solidFill>
                <a:latin typeface="Arial"/>
                <a:ea typeface="Arial"/>
                <a:cs typeface="Arial"/>
              </a:defRPr>
            </a:lvl3pPr>
            <a:lvl4pPr algn="l">
              <a:buNone/>
              <a:defRPr sz="2175" b="0">
                <a:solidFill>
                  <a:srgbClr val="F5FCFF"/>
                </a:solidFill>
                <a:latin typeface="Arial"/>
                <a:ea typeface="Arial"/>
                <a:cs typeface="Arial"/>
              </a:defRPr>
            </a:lvl4pPr>
            <a:lvl5pPr algn="l">
              <a:buNone/>
              <a:defRPr sz="2175" b="0">
                <a:solidFill>
                  <a:srgbClr val="F5FCFF"/>
                </a:solidFill>
                <a:latin typeface="Arial"/>
                <a:ea typeface="Arial"/>
                <a:cs typeface="Arial"/>
              </a:defRPr>
            </a:lvl5pPr>
            <a:lvl6pPr algn="l">
              <a:buNone/>
              <a:defRPr sz="2175" b="0">
                <a:solidFill>
                  <a:srgbClr val="F5FCFF"/>
                </a:solidFill>
                <a:latin typeface="Arial"/>
                <a:ea typeface="Arial"/>
                <a:cs typeface="Arial"/>
              </a:defRPr>
            </a:lvl6pPr>
            <a:lvl7pPr algn="l">
              <a:buNone/>
              <a:defRPr sz="2175" b="0">
                <a:solidFill>
                  <a:srgbClr val="F5FCFF"/>
                </a:solidFill>
                <a:latin typeface="Arial"/>
                <a:ea typeface="Arial"/>
                <a:cs typeface="Arial"/>
              </a:defRPr>
            </a:lvl7pPr>
            <a:lvl8pPr algn="l">
              <a:buNone/>
              <a:defRPr sz="2175" b="0">
                <a:solidFill>
                  <a:srgbClr val="F5FCFF"/>
                </a:solidFill>
                <a:latin typeface="Arial"/>
                <a:ea typeface="Arial"/>
                <a:cs typeface="Arial"/>
              </a:defRPr>
            </a:lvl8pPr>
            <a:lvl9pPr algn="l">
              <a:buNone/>
              <a:defRPr sz="2175" b="0">
                <a:solidFill>
                  <a:srgbClr val="F5FCFF"/>
                </a:solidFill>
                <a:latin typeface="Arial"/>
                <a:ea typeface="Arial"/>
                <a:cs typeface="Arial"/>
              </a:defRPr>
            </a:lvl9pPr>
          </a:lstStyle>
          <a:p xmlns:a="http://schemas.openxmlformats.org/drawingml/2006/main">
            <a:pPr algn="l">
              <a:buNone/>
              <a:defRPr sz="2175" b="0">
                <a:solidFill>
                  <a:srgbClr val="F5FCFF"/>
                </a:solidFill>
                <a:latin typeface="Segoe UI"/>
                <a:ea typeface="Segoe UI"/>
                <a:cs typeface="Segoe UI"/>
              </a:defRPr>
            </a:pPr>
            <a:r>
              <a:rPr sz="2175" b="0">
                <a:solidFill>
                  <a:srgbClr val="F5FCFF"/>
                </a:solidFill>
                <a:latin typeface="Segoe UI"/>
                <a:ea typeface="Segoe UI"/>
                <a:cs typeface="Segoe UI"/>
              </a:rPr>
              <a:t>Learn the names and recognise</a:t>
            </a:r>
          </a:p>
          <a:p xmlns:a="http://schemas.openxmlformats.org/drawingml/2006/main">
            <a:pPr algn="l">
              <a:buNone/>
              <a:defRPr sz="2175" b="0">
                <a:solidFill>
                  <a:srgbClr val="F5FCFF"/>
                </a:solidFill>
                <a:latin typeface="Segoe UI"/>
                <a:ea typeface="Segoe UI"/>
                <a:cs typeface="Segoe UI"/>
              </a:defRPr>
            </a:pPr>
            <a:r>
              <a:rPr sz="2175" b="0">
                <a:solidFill>
                  <a:srgbClr val="F5FCFF"/>
                </a:solidFill>
                <a:latin typeface="Segoe UI"/>
                <a:ea typeface="Segoe UI"/>
                <a:cs typeface="Segoe UI"/>
              </a:rPr>
              <a:t>individual instruments.</a:t>
            </a:r>
          </a:p>
        </p:txBody>
      </p:sp>
      <p:sp>
        <p:nvSpPr>
          <p:cNvPr id="59" name="English text">
            <a:extLst xmlns:a="http://schemas.openxmlformats.org/drawingml/2006/main">
              <a:ext uri="{FF2B5EF4-FFF2-40B4-BE49-F238E27FC236}">
                <a16:creationId xmlns:a16="http://schemas.microsoft.com/office/drawing/2014/main" id="{A2BF4933-2094-47C1-AFFE-D687C47AEADD}"/>
              </a:ext>
            </a:extLst>
          </p:cNvPr>
          <p:cNvSpPr>
            <a:spLocks xmlns:a="http://schemas.openxmlformats.org/drawingml/2006/main" noGrp="1"/>
          </p:cNvSpPr>
          <p:nvPr/>
        </p:nvSpPr>
        <p:spPr>
          <a:xfrm xmlns:a="http://schemas.openxmlformats.org/drawingml/2006/main">
            <a:off x="6534150" y="1781175"/>
            <a:ext cx="5048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475" b="1">
                <a:solidFill>
                  <a:srgbClr val="53DDD5"/>
                </a:solidFill>
                <a:latin typeface="Segoe UI"/>
                <a:ea typeface="Segoe UI"/>
                <a:cs typeface="Segoe UI"/>
              </a:defRPr>
            </a:defPPr>
            <a:lvl1pPr algn="l">
              <a:buNone/>
              <a:defRPr sz="2400" b="1">
                <a:solidFill>
                  <a:srgbClr val="53DDD5"/>
                </a:solidFill>
                <a:latin typeface="Arial"/>
                <a:ea typeface="Arial"/>
                <a:cs typeface="Arial"/>
              </a:defRPr>
            </a:lvl1pPr>
            <a:lvl2pPr algn="l">
              <a:buNone/>
              <a:defRPr sz="2400" b="1">
                <a:solidFill>
                  <a:srgbClr val="53DDD5"/>
                </a:solidFill>
                <a:latin typeface="Arial"/>
                <a:ea typeface="Arial"/>
                <a:cs typeface="Arial"/>
              </a:defRPr>
            </a:lvl2pPr>
            <a:lvl3pPr algn="l">
              <a:buNone/>
              <a:defRPr sz="2400" b="1">
                <a:solidFill>
                  <a:srgbClr val="53DDD5"/>
                </a:solidFill>
                <a:latin typeface="Arial"/>
                <a:ea typeface="Arial"/>
                <a:cs typeface="Arial"/>
              </a:defRPr>
            </a:lvl3pPr>
            <a:lvl4pPr algn="l">
              <a:buNone/>
              <a:defRPr sz="2400" b="1">
                <a:solidFill>
                  <a:srgbClr val="53DDD5"/>
                </a:solidFill>
                <a:latin typeface="Arial"/>
                <a:ea typeface="Arial"/>
                <a:cs typeface="Arial"/>
              </a:defRPr>
            </a:lvl4pPr>
            <a:lvl5pPr algn="l">
              <a:buNone/>
              <a:defRPr sz="2400" b="1">
                <a:solidFill>
                  <a:srgbClr val="53DDD5"/>
                </a:solidFill>
                <a:latin typeface="Arial"/>
                <a:ea typeface="Arial"/>
                <a:cs typeface="Arial"/>
              </a:defRPr>
            </a:lvl5pPr>
            <a:lvl6pPr algn="l">
              <a:buNone/>
              <a:defRPr sz="2400" b="1">
                <a:solidFill>
                  <a:srgbClr val="53DDD5"/>
                </a:solidFill>
                <a:latin typeface="Arial"/>
                <a:ea typeface="Arial"/>
                <a:cs typeface="Arial"/>
              </a:defRPr>
            </a:lvl6pPr>
            <a:lvl7pPr algn="l">
              <a:buNone/>
              <a:defRPr sz="2400" b="1">
                <a:solidFill>
                  <a:srgbClr val="53DDD5"/>
                </a:solidFill>
                <a:latin typeface="Arial"/>
                <a:ea typeface="Arial"/>
                <a:cs typeface="Arial"/>
              </a:defRPr>
            </a:lvl7pPr>
            <a:lvl8pPr algn="l">
              <a:buNone/>
              <a:defRPr sz="2400" b="1">
                <a:solidFill>
                  <a:srgbClr val="53DDD5"/>
                </a:solidFill>
                <a:latin typeface="Arial"/>
                <a:ea typeface="Arial"/>
                <a:cs typeface="Arial"/>
              </a:defRPr>
            </a:lvl8pPr>
            <a:lvl9pPr algn="l">
              <a:buNone/>
              <a:defRPr sz="2400" b="1">
                <a:solidFill>
                  <a:srgbClr val="53DDD5"/>
                </a:solidFill>
                <a:latin typeface="Arial"/>
                <a:ea typeface="Arial"/>
                <a:cs typeface="Arial"/>
              </a:defRPr>
            </a:lvl9pPr>
          </a:lstStyle>
          <a:p xmlns:a="http://schemas.openxmlformats.org/drawingml/2006/main">
            <a:pPr algn="l">
              <a:buNone/>
              <a:defRPr sz="2475" b="1">
                <a:solidFill>
                  <a:srgbClr val="53DDD5"/>
                </a:solidFill>
                <a:latin typeface="Segoe UI"/>
                <a:ea typeface="Segoe UI"/>
                <a:cs typeface="Segoe UI"/>
              </a:defRPr>
            </a:pPr>
            <a:r>
              <a:rPr sz="2475" b="1">
                <a:solidFill>
                  <a:srgbClr val="53DDD5"/>
                </a:solidFill>
                <a:latin typeface="Segoe UI"/>
                <a:ea typeface="Segoe UI"/>
                <a:cs typeface="Segoe UI"/>
              </a:rPr>
              <a:t>2. Tray Builder</a:t>
            </a:r>
          </a:p>
        </p:txBody>
      </p:sp>
      <p:sp>
        <p:nvSpPr>
          <p:cNvPr id="60" name="English text">
            <a:extLst xmlns:a="http://schemas.openxmlformats.org/drawingml/2006/main">
              <a:ext uri="{FF2B5EF4-FFF2-40B4-BE49-F238E27FC236}">
                <a16:creationId xmlns:a16="http://schemas.microsoft.com/office/drawing/2014/main" id="{FA7DCBD4-CE02-4B6D-B4BA-10F6FBA93ECD}"/>
              </a:ext>
            </a:extLst>
          </p:cNvPr>
          <p:cNvSpPr>
            <a:spLocks xmlns:a="http://schemas.openxmlformats.org/drawingml/2006/main" noGrp="1"/>
          </p:cNvSpPr>
          <p:nvPr/>
        </p:nvSpPr>
        <p:spPr>
          <a:xfrm xmlns:a="http://schemas.openxmlformats.org/drawingml/2006/main">
            <a:off x="6534150" y="2552700"/>
            <a:ext cx="5048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100" b="0">
                <a:solidFill>
                  <a:srgbClr val="F5FCFF"/>
                </a:solidFill>
                <a:latin typeface="Segoe UI"/>
                <a:ea typeface="Segoe UI"/>
                <a:cs typeface="Segoe UI"/>
              </a:defRPr>
            </a:defPPr>
            <a:lvl1pPr algn="l">
              <a:buNone/>
              <a:defRPr sz="2100" b="0">
                <a:solidFill>
                  <a:srgbClr val="F5FCFF"/>
                </a:solidFill>
                <a:latin typeface="Arial"/>
                <a:ea typeface="Arial"/>
                <a:cs typeface="Arial"/>
              </a:defRPr>
            </a:lvl1pPr>
            <a:lvl2pPr algn="l">
              <a:buNone/>
              <a:defRPr sz="2100" b="0">
                <a:solidFill>
                  <a:srgbClr val="F5FCFF"/>
                </a:solidFill>
                <a:latin typeface="Arial"/>
                <a:ea typeface="Arial"/>
                <a:cs typeface="Arial"/>
              </a:defRPr>
            </a:lvl2pPr>
            <a:lvl3pPr algn="l">
              <a:buNone/>
              <a:defRPr sz="2100" b="0">
                <a:solidFill>
                  <a:srgbClr val="F5FCFF"/>
                </a:solidFill>
                <a:latin typeface="Arial"/>
                <a:ea typeface="Arial"/>
                <a:cs typeface="Arial"/>
              </a:defRPr>
            </a:lvl3pPr>
            <a:lvl4pPr algn="l">
              <a:buNone/>
              <a:defRPr sz="2100" b="0">
                <a:solidFill>
                  <a:srgbClr val="F5FCFF"/>
                </a:solidFill>
                <a:latin typeface="Arial"/>
                <a:ea typeface="Arial"/>
                <a:cs typeface="Arial"/>
              </a:defRPr>
            </a:lvl4pPr>
            <a:lvl5pPr algn="l">
              <a:buNone/>
              <a:defRPr sz="2100" b="0">
                <a:solidFill>
                  <a:srgbClr val="F5FCFF"/>
                </a:solidFill>
                <a:latin typeface="Arial"/>
                <a:ea typeface="Arial"/>
                <a:cs typeface="Arial"/>
              </a:defRPr>
            </a:lvl5pPr>
            <a:lvl6pPr algn="l">
              <a:buNone/>
              <a:defRPr sz="2100" b="0">
                <a:solidFill>
                  <a:srgbClr val="F5FCFF"/>
                </a:solidFill>
                <a:latin typeface="Arial"/>
                <a:ea typeface="Arial"/>
                <a:cs typeface="Arial"/>
              </a:defRPr>
            </a:lvl6pPr>
            <a:lvl7pPr algn="l">
              <a:buNone/>
              <a:defRPr sz="2100" b="0">
                <a:solidFill>
                  <a:srgbClr val="F5FCFF"/>
                </a:solidFill>
                <a:latin typeface="Arial"/>
                <a:ea typeface="Arial"/>
                <a:cs typeface="Arial"/>
              </a:defRPr>
            </a:lvl7pPr>
            <a:lvl8pPr algn="l">
              <a:buNone/>
              <a:defRPr sz="2100" b="0">
                <a:solidFill>
                  <a:srgbClr val="F5FCFF"/>
                </a:solidFill>
                <a:latin typeface="Arial"/>
                <a:ea typeface="Arial"/>
                <a:cs typeface="Arial"/>
              </a:defRPr>
            </a:lvl8pPr>
            <a:lvl9pPr algn="l">
              <a:buNone/>
              <a:defRPr sz="2100" b="0">
                <a:solidFill>
                  <a:srgbClr val="F5FCFF"/>
                </a:solidFill>
                <a:latin typeface="Arial"/>
                <a:ea typeface="Arial"/>
                <a:cs typeface="Arial"/>
              </a:defRPr>
            </a:lvl9pPr>
          </a:lstStyle>
          <a:p xmlns:a="http://schemas.openxmlformats.org/drawingml/2006/main">
            <a:pPr algn="l">
              <a:buNone/>
              <a:defRPr sz="2100" b="0">
                <a:solidFill>
                  <a:srgbClr val="F5FCFF"/>
                </a:solidFill>
                <a:latin typeface="Segoe UI"/>
                <a:ea typeface="Segoe UI"/>
                <a:cs typeface="Segoe UI"/>
              </a:defRPr>
            </a:pPr>
            <a:r>
              <a:rPr sz="2100" b="0">
                <a:solidFill>
                  <a:srgbClr val="F5FCFF"/>
                </a:solidFill>
                <a:latin typeface="Segoe UI"/>
                <a:ea typeface="Segoe UI"/>
                <a:cs typeface="Segoe UI"/>
              </a:rPr>
              <a:t>Then find the called instruments</a:t>
            </a:r>
          </a:p>
          <a:p xmlns:a="http://schemas.openxmlformats.org/drawingml/2006/main">
            <a:pPr algn="l">
              <a:buNone/>
              <a:defRPr sz="2100" b="0">
                <a:solidFill>
                  <a:srgbClr val="F5FCFF"/>
                </a:solidFill>
                <a:latin typeface="Segoe UI"/>
                <a:ea typeface="Segoe UI"/>
                <a:cs typeface="Segoe UI"/>
              </a:defRPr>
            </a:pPr>
            <a:r>
              <a:rPr sz="2100" b="0">
                <a:solidFill>
                  <a:srgbClr val="F5FCFF"/>
                </a:solidFill>
                <a:latin typeface="Segoe UI"/>
                <a:ea typeface="Segoe UI"/>
                <a:cs typeface="Segoe UI"/>
              </a:rPr>
              <a:t>and complete a tray in the 3D game.</a:t>
            </a:r>
          </a:p>
        </p:txBody>
      </p:sp>
      <p:sp>
        <p:nvSpPr>
          <p:cNvPr id="61" name="English text">
            <a:extLst xmlns:a="http://schemas.openxmlformats.org/drawingml/2006/main">
              <a:ext uri="{FF2B5EF4-FFF2-40B4-BE49-F238E27FC236}">
                <a16:creationId xmlns:a16="http://schemas.microsoft.com/office/drawing/2014/main" id="{CF172217-29AC-4774-94A8-822D06ADE3AB}"/>
              </a:ext>
            </a:extLst>
          </p:cNvPr>
          <p:cNvSpPr>
            <a:spLocks xmlns:a="http://schemas.openxmlformats.org/drawingml/2006/main" noGrp="1"/>
          </p:cNvSpPr>
          <p:nvPr/>
        </p:nvSpPr>
        <p:spPr>
          <a:xfrm xmlns:a="http://schemas.openxmlformats.org/drawingml/2006/main">
            <a:off x="609600" y="4048125"/>
            <a:ext cx="5048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400" b="1">
                <a:solidFill>
                  <a:srgbClr val="53DDD5"/>
                </a:solidFill>
                <a:latin typeface="Segoe UI"/>
                <a:ea typeface="Segoe UI"/>
                <a:cs typeface="Segoe UI"/>
              </a:defRPr>
            </a:defPPr>
            <a:lvl1pPr algn="l">
              <a:buNone/>
              <a:defRPr sz="2400" b="1">
                <a:solidFill>
                  <a:srgbClr val="53DDD5"/>
                </a:solidFill>
                <a:latin typeface="Arial"/>
                <a:ea typeface="Arial"/>
                <a:cs typeface="Arial"/>
              </a:defRPr>
            </a:lvl1pPr>
            <a:lvl2pPr algn="l">
              <a:buNone/>
              <a:defRPr sz="2400" b="1">
                <a:solidFill>
                  <a:srgbClr val="53DDD5"/>
                </a:solidFill>
                <a:latin typeface="Arial"/>
                <a:ea typeface="Arial"/>
                <a:cs typeface="Arial"/>
              </a:defRPr>
            </a:lvl2pPr>
            <a:lvl3pPr algn="l">
              <a:buNone/>
              <a:defRPr sz="2400" b="1">
                <a:solidFill>
                  <a:srgbClr val="53DDD5"/>
                </a:solidFill>
                <a:latin typeface="Arial"/>
                <a:ea typeface="Arial"/>
                <a:cs typeface="Arial"/>
              </a:defRPr>
            </a:lvl3pPr>
            <a:lvl4pPr algn="l">
              <a:buNone/>
              <a:defRPr sz="2400" b="1">
                <a:solidFill>
                  <a:srgbClr val="53DDD5"/>
                </a:solidFill>
                <a:latin typeface="Arial"/>
                <a:ea typeface="Arial"/>
                <a:cs typeface="Arial"/>
              </a:defRPr>
            </a:lvl4pPr>
            <a:lvl5pPr algn="l">
              <a:buNone/>
              <a:defRPr sz="2400" b="1">
                <a:solidFill>
                  <a:srgbClr val="53DDD5"/>
                </a:solidFill>
                <a:latin typeface="Arial"/>
                <a:ea typeface="Arial"/>
                <a:cs typeface="Arial"/>
              </a:defRPr>
            </a:lvl5pPr>
            <a:lvl6pPr algn="l">
              <a:buNone/>
              <a:defRPr sz="2400" b="1">
                <a:solidFill>
                  <a:srgbClr val="53DDD5"/>
                </a:solidFill>
                <a:latin typeface="Arial"/>
                <a:ea typeface="Arial"/>
                <a:cs typeface="Arial"/>
              </a:defRPr>
            </a:lvl6pPr>
            <a:lvl7pPr algn="l">
              <a:buNone/>
              <a:defRPr sz="2400" b="1">
                <a:solidFill>
                  <a:srgbClr val="53DDD5"/>
                </a:solidFill>
                <a:latin typeface="Arial"/>
                <a:ea typeface="Arial"/>
                <a:cs typeface="Arial"/>
              </a:defRPr>
            </a:lvl7pPr>
            <a:lvl8pPr algn="l">
              <a:buNone/>
              <a:defRPr sz="2400" b="1">
                <a:solidFill>
                  <a:srgbClr val="53DDD5"/>
                </a:solidFill>
                <a:latin typeface="Arial"/>
                <a:ea typeface="Arial"/>
                <a:cs typeface="Arial"/>
              </a:defRPr>
            </a:lvl8pPr>
            <a:lvl9pPr algn="l">
              <a:buNone/>
              <a:defRPr sz="2400" b="1">
                <a:solidFill>
                  <a:srgbClr val="53DDD5"/>
                </a:solidFill>
                <a:latin typeface="Arial"/>
                <a:ea typeface="Arial"/>
                <a:cs typeface="Arial"/>
              </a:defRPr>
            </a:lvl9pPr>
          </a:lstStyle>
          <a:p xmlns:a="http://schemas.openxmlformats.org/drawingml/2006/main">
            <a:pPr algn="l">
              <a:buNone/>
              <a:defRPr sz="2400" b="1">
                <a:solidFill>
                  <a:srgbClr val="53DDD5"/>
                </a:solidFill>
                <a:latin typeface="Segoe UI"/>
                <a:ea typeface="Segoe UI"/>
                <a:cs typeface="Segoe UI"/>
              </a:defRPr>
            </a:pPr>
            <a:r>
              <a:rPr sz="2400" b="1">
                <a:solidFill>
                  <a:srgbClr val="53DDD5"/>
                </a:solidFill>
                <a:latin typeface="Segoe UI"/>
                <a:ea typeface="Segoe UI"/>
                <a:cs typeface="Segoe UI"/>
              </a:rPr>
              <a:t>Same procedure</a:t>
            </a:r>
          </a:p>
        </p:txBody>
      </p:sp>
      <p:sp>
        <p:nvSpPr>
          <p:cNvPr id="62" name="English text">
            <a:extLst xmlns:a="http://schemas.openxmlformats.org/drawingml/2006/main">
              <a:ext uri="{FF2B5EF4-FFF2-40B4-BE49-F238E27FC236}">
                <a16:creationId xmlns:a16="http://schemas.microsoft.com/office/drawing/2014/main" id="{E3A483F4-F242-4615-BE43-61EB77BCD6DC}"/>
              </a:ext>
            </a:extLst>
          </p:cNvPr>
          <p:cNvSpPr>
            <a:spLocks xmlns:a="http://schemas.openxmlformats.org/drawingml/2006/main" noGrp="1"/>
          </p:cNvSpPr>
          <p:nvPr/>
        </p:nvSpPr>
        <p:spPr>
          <a:xfrm xmlns:a="http://schemas.openxmlformats.org/drawingml/2006/main">
            <a:off x="609600" y="4819650"/>
            <a:ext cx="5048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100" b="0">
                <a:solidFill>
                  <a:srgbClr val="F5FCFF"/>
                </a:solidFill>
                <a:latin typeface="Segoe UI"/>
                <a:ea typeface="Segoe UI"/>
                <a:cs typeface="Segoe UI"/>
              </a:defRPr>
            </a:defPPr>
            <a:lvl1pPr algn="l">
              <a:buNone/>
              <a:defRPr sz="2100" b="0">
                <a:solidFill>
                  <a:srgbClr val="F5FCFF"/>
                </a:solidFill>
                <a:latin typeface="Arial"/>
                <a:ea typeface="Arial"/>
                <a:cs typeface="Arial"/>
              </a:defRPr>
            </a:lvl1pPr>
            <a:lvl2pPr algn="l">
              <a:buNone/>
              <a:defRPr sz="2100" b="0">
                <a:solidFill>
                  <a:srgbClr val="F5FCFF"/>
                </a:solidFill>
                <a:latin typeface="Arial"/>
                <a:ea typeface="Arial"/>
                <a:cs typeface="Arial"/>
              </a:defRPr>
            </a:lvl2pPr>
            <a:lvl3pPr algn="l">
              <a:buNone/>
              <a:defRPr sz="2100" b="0">
                <a:solidFill>
                  <a:srgbClr val="F5FCFF"/>
                </a:solidFill>
                <a:latin typeface="Arial"/>
                <a:ea typeface="Arial"/>
                <a:cs typeface="Arial"/>
              </a:defRPr>
            </a:lvl3pPr>
            <a:lvl4pPr algn="l">
              <a:buNone/>
              <a:defRPr sz="2100" b="0">
                <a:solidFill>
                  <a:srgbClr val="F5FCFF"/>
                </a:solidFill>
                <a:latin typeface="Arial"/>
                <a:ea typeface="Arial"/>
                <a:cs typeface="Arial"/>
              </a:defRPr>
            </a:lvl4pPr>
            <a:lvl5pPr algn="l">
              <a:buNone/>
              <a:defRPr sz="2100" b="0">
                <a:solidFill>
                  <a:srgbClr val="F5FCFF"/>
                </a:solidFill>
                <a:latin typeface="Arial"/>
                <a:ea typeface="Arial"/>
                <a:cs typeface="Arial"/>
              </a:defRPr>
            </a:lvl5pPr>
            <a:lvl6pPr algn="l">
              <a:buNone/>
              <a:defRPr sz="2100" b="0">
                <a:solidFill>
                  <a:srgbClr val="F5FCFF"/>
                </a:solidFill>
                <a:latin typeface="Arial"/>
                <a:ea typeface="Arial"/>
                <a:cs typeface="Arial"/>
              </a:defRPr>
            </a:lvl6pPr>
            <a:lvl7pPr algn="l">
              <a:buNone/>
              <a:defRPr sz="2100" b="0">
                <a:solidFill>
                  <a:srgbClr val="F5FCFF"/>
                </a:solidFill>
                <a:latin typeface="Arial"/>
                <a:ea typeface="Arial"/>
                <a:cs typeface="Arial"/>
              </a:defRPr>
            </a:lvl7pPr>
            <a:lvl8pPr algn="l">
              <a:buNone/>
              <a:defRPr sz="2100" b="0">
                <a:solidFill>
                  <a:srgbClr val="F5FCFF"/>
                </a:solidFill>
                <a:latin typeface="Arial"/>
                <a:ea typeface="Arial"/>
                <a:cs typeface="Arial"/>
              </a:defRPr>
            </a:lvl8pPr>
            <a:lvl9pPr algn="l">
              <a:buNone/>
              <a:defRPr sz="2100" b="0">
                <a:solidFill>
                  <a:srgbClr val="F5FCFF"/>
                </a:solidFill>
                <a:latin typeface="Arial"/>
                <a:ea typeface="Arial"/>
                <a:cs typeface="Arial"/>
              </a:defRPr>
            </a:lvl9pPr>
          </a:lstStyle>
          <a:p xmlns:a="http://schemas.openxmlformats.org/drawingml/2006/main">
            <a:pPr algn="l">
              <a:buNone/>
              <a:defRPr sz="2100" b="0">
                <a:solidFill>
                  <a:srgbClr val="F5FCFF"/>
                </a:solidFill>
                <a:latin typeface="Segoe UI"/>
                <a:ea typeface="Segoe UI"/>
                <a:cs typeface="Segoe UI"/>
              </a:defRPr>
            </a:pPr>
            <a:r>
              <a:rPr sz="2100" b="0">
                <a:solidFill>
                  <a:srgbClr val="F5FCFF"/>
                </a:solidFill>
                <a:latin typeface="Segoe UI"/>
                <a:ea typeface="Segoe UI"/>
                <a:cs typeface="Segoe UI"/>
              </a:rPr>
              <a:t>Choose a procedure and practise</a:t>
            </a:r>
          </a:p>
          <a:p xmlns:a="http://schemas.openxmlformats.org/drawingml/2006/main">
            <a:pPr algn="l">
              <a:buNone/>
              <a:defRPr sz="2100" b="0">
                <a:solidFill>
                  <a:srgbClr val="F5FCFF"/>
                </a:solidFill>
                <a:latin typeface="Segoe UI"/>
                <a:ea typeface="Segoe UI"/>
                <a:cs typeface="Segoe UI"/>
              </a:defRPr>
            </a:pPr>
            <a:r>
              <a:rPr sz="2100" b="0">
                <a:solidFill>
                  <a:srgbClr val="F5FCFF"/>
                </a:solidFill>
                <a:latin typeface="Segoe UI"/>
                <a:ea typeface="Segoe UI"/>
                <a:cs typeface="Segoe UI"/>
              </a:rPr>
              <a:t>with its instrument set in both games.</a:t>
            </a:r>
          </a:p>
        </p:txBody>
      </p:sp>
      <p:sp>
        <p:nvSpPr>
          <p:cNvPr id="63" name="English text">
            <a:extLst xmlns:a="http://schemas.openxmlformats.org/drawingml/2006/main">
              <a:ext uri="{FF2B5EF4-FFF2-40B4-BE49-F238E27FC236}">
                <a16:creationId xmlns:a16="http://schemas.microsoft.com/office/drawing/2014/main" id="{DBC916D1-2C90-419B-AA2B-FE27508F5DB8}"/>
              </a:ext>
            </a:extLst>
          </p:cNvPr>
          <p:cNvSpPr>
            <a:spLocks xmlns:a="http://schemas.openxmlformats.org/drawingml/2006/main" noGrp="1"/>
          </p:cNvSpPr>
          <p:nvPr/>
        </p:nvSpPr>
        <p:spPr>
          <a:xfrm xmlns:a="http://schemas.openxmlformats.org/drawingml/2006/main">
            <a:off x="6534150" y="4048125"/>
            <a:ext cx="5048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400" b="1">
                <a:solidFill>
                  <a:srgbClr val="53DDD5"/>
                </a:solidFill>
                <a:latin typeface="Segoe UI"/>
                <a:ea typeface="Segoe UI"/>
                <a:cs typeface="Segoe UI"/>
              </a:defRPr>
            </a:defPPr>
            <a:lvl1pPr algn="l">
              <a:buNone/>
              <a:defRPr sz="2400" b="1">
                <a:solidFill>
                  <a:srgbClr val="53DDD5"/>
                </a:solidFill>
                <a:latin typeface="Arial"/>
                <a:ea typeface="Arial"/>
                <a:cs typeface="Arial"/>
              </a:defRPr>
            </a:lvl1pPr>
            <a:lvl2pPr algn="l">
              <a:buNone/>
              <a:defRPr sz="2400" b="1">
                <a:solidFill>
                  <a:srgbClr val="53DDD5"/>
                </a:solidFill>
                <a:latin typeface="Arial"/>
                <a:ea typeface="Arial"/>
                <a:cs typeface="Arial"/>
              </a:defRPr>
            </a:lvl2pPr>
            <a:lvl3pPr algn="l">
              <a:buNone/>
              <a:defRPr sz="2400" b="1">
                <a:solidFill>
                  <a:srgbClr val="53DDD5"/>
                </a:solidFill>
                <a:latin typeface="Arial"/>
                <a:ea typeface="Arial"/>
                <a:cs typeface="Arial"/>
              </a:defRPr>
            </a:lvl3pPr>
            <a:lvl4pPr algn="l">
              <a:buNone/>
              <a:defRPr sz="2400" b="1">
                <a:solidFill>
                  <a:srgbClr val="53DDD5"/>
                </a:solidFill>
                <a:latin typeface="Arial"/>
                <a:ea typeface="Arial"/>
                <a:cs typeface="Arial"/>
              </a:defRPr>
            </a:lvl4pPr>
            <a:lvl5pPr algn="l">
              <a:buNone/>
              <a:defRPr sz="2400" b="1">
                <a:solidFill>
                  <a:srgbClr val="53DDD5"/>
                </a:solidFill>
                <a:latin typeface="Arial"/>
                <a:ea typeface="Arial"/>
                <a:cs typeface="Arial"/>
              </a:defRPr>
            </a:lvl5pPr>
            <a:lvl6pPr algn="l">
              <a:buNone/>
              <a:defRPr sz="2400" b="1">
                <a:solidFill>
                  <a:srgbClr val="53DDD5"/>
                </a:solidFill>
                <a:latin typeface="Arial"/>
                <a:ea typeface="Arial"/>
                <a:cs typeface="Arial"/>
              </a:defRPr>
            </a:lvl6pPr>
            <a:lvl7pPr algn="l">
              <a:buNone/>
              <a:defRPr sz="2400" b="1">
                <a:solidFill>
                  <a:srgbClr val="53DDD5"/>
                </a:solidFill>
                <a:latin typeface="Arial"/>
                <a:ea typeface="Arial"/>
                <a:cs typeface="Arial"/>
              </a:defRPr>
            </a:lvl7pPr>
            <a:lvl8pPr algn="l">
              <a:buNone/>
              <a:defRPr sz="2400" b="1">
                <a:solidFill>
                  <a:srgbClr val="53DDD5"/>
                </a:solidFill>
                <a:latin typeface="Arial"/>
                <a:ea typeface="Arial"/>
                <a:cs typeface="Arial"/>
              </a:defRPr>
            </a:lvl8pPr>
            <a:lvl9pPr algn="l">
              <a:buNone/>
              <a:defRPr sz="2400" b="1">
                <a:solidFill>
                  <a:srgbClr val="53DDD5"/>
                </a:solidFill>
                <a:latin typeface="Arial"/>
                <a:ea typeface="Arial"/>
                <a:cs typeface="Arial"/>
              </a:defRPr>
            </a:lvl9pPr>
          </a:lstStyle>
          <a:p xmlns:a="http://schemas.openxmlformats.org/drawingml/2006/main">
            <a:pPr algn="l">
              <a:buNone/>
              <a:defRPr sz="2400" b="1">
                <a:solidFill>
                  <a:srgbClr val="53DDD5"/>
                </a:solidFill>
                <a:latin typeface="Segoe UI"/>
                <a:ea typeface="Segoe UI"/>
                <a:cs typeface="Segoe UI"/>
              </a:defRPr>
            </a:pPr>
            <a:r>
              <a:rPr sz="2400" b="1">
                <a:solidFill>
                  <a:srgbClr val="53DDD5"/>
                </a:solidFill>
                <a:latin typeface="Segoe UI"/>
                <a:ea typeface="Segoe UI"/>
                <a:cs typeface="Segoe UI"/>
              </a:rPr>
              <a:t>Available now</a:t>
            </a:r>
          </a:p>
        </p:txBody>
      </p:sp>
      <p:sp>
        <p:nvSpPr>
          <p:cNvPr id="64" name="English text">
            <a:extLst xmlns:a="http://schemas.openxmlformats.org/drawingml/2006/main">
              <a:ext uri="{FF2B5EF4-FFF2-40B4-BE49-F238E27FC236}">
                <a16:creationId xmlns:a16="http://schemas.microsoft.com/office/drawing/2014/main" id="{32896D37-C47C-4125-BE97-02A90B31AD3E}"/>
              </a:ext>
            </a:extLst>
          </p:cNvPr>
          <p:cNvSpPr>
            <a:spLocks xmlns:a="http://schemas.openxmlformats.org/drawingml/2006/main" noGrp="1"/>
          </p:cNvSpPr>
          <p:nvPr/>
        </p:nvSpPr>
        <p:spPr>
          <a:xfrm xmlns:a="http://schemas.openxmlformats.org/drawingml/2006/main">
            <a:off x="6534150" y="4819650"/>
            <a:ext cx="5048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100" b="0">
                <a:solidFill>
                  <a:srgbClr val="B6D2DC"/>
                </a:solidFill>
                <a:latin typeface="Segoe UI"/>
                <a:ea typeface="Segoe UI"/>
                <a:cs typeface="Segoe UI"/>
              </a:defRPr>
            </a:defPPr>
            <a:lvl1pPr algn="l">
              <a:buNone/>
              <a:defRPr sz="2100" b="0">
                <a:solidFill>
                  <a:srgbClr val="B6D2DC"/>
                </a:solidFill>
                <a:latin typeface="Arial"/>
                <a:ea typeface="Arial"/>
                <a:cs typeface="Arial"/>
              </a:defRPr>
            </a:lvl1pPr>
            <a:lvl2pPr algn="l">
              <a:buNone/>
              <a:defRPr sz="2100" b="0">
                <a:solidFill>
                  <a:srgbClr val="B6D2DC"/>
                </a:solidFill>
                <a:latin typeface="Arial"/>
                <a:ea typeface="Arial"/>
                <a:cs typeface="Arial"/>
              </a:defRPr>
            </a:lvl2pPr>
            <a:lvl3pPr algn="l">
              <a:buNone/>
              <a:defRPr sz="2100" b="0">
                <a:solidFill>
                  <a:srgbClr val="B6D2DC"/>
                </a:solidFill>
                <a:latin typeface="Arial"/>
                <a:ea typeface="Arial"/>
                <a:cs typeface="Arial"/>
              </a:defRPr>
            </a:lvl3pPr>
            <a:lvl4pPr algn="l">
              <a:buNone/>
              <a:defRPr sz="2100" b="0">
                <a:solidFill>
                  <a:srgbClr val="B6D2DC"/>
                </a:solidFill>
                <a:latin typeface="Arial"/>
                <a:ea typeface="Arial"/>
                <a:cs typeface="Arial"/>
              </a:defRPr>
            </a:lvl4pPr>
            <a:lvl5pPr algn="l">
              <a:buNone/>
              <a:defRPr sz="2100" b="0">
                <a:solidFill>
                  <a:srgbClr val="B6D2DC"/>
                </a:solidFill>
                <a:latin typeface="Arial"/>
                <a:ea typeface="Arial"/>
                <a:cs typeface="Arial"/>
              </a:defRPr>
            </a:lvl5pPr>
            <a:lvl6pPr algn="l">
              <a:buNone/>
              <a:defRPr sz="2100" b="0">
                <a:solidFill>
                  <a:srgbClr val="B6D2DC"/>
                </a:solidFill>
                <a:latin typeface="Arial"/>
                <a:ea typeface="Arial"/>
                <a:cs typeface="Arial"/>
              </a:defRPr>
            </a:lvl6pPr>
            <a:lvl7pPr algn="l">
              <a:buNone/>
              <a:defRPr sz="2100" b="0">
                <a:solidFill>
                  <a:srgbClr val="B6D2DC"/>
                </a:solidFill>
                <a:latin typeface="Arial"/>
                <a:ea typeface="Arial"/>
                <a:cs typeface="Arial"/>
              </a:defRPr>
            </a:lvl7pPr>
            <a:lvl8pPr algn="l">
              <a:buNone/>
              <a:defRPr sz="2100" b="0">
                <a:solidFill>
                  <a:srgbClr val="B6D2DC"/>
                </a:solidFill>
                <a:latin typeface="Arial"/>
                <a:ea typeface="Arial"/>
                <a:cs typeface="Arial"/>
              </a:defRPr>
            </a:lvl8pPr>
            <a:lvl9pPr algn="l">
              <a:buNone/>
              <a:defRPr sz="2100" b="0">
                <a:solidFill>
                  <a:srgbClr val="B6D2DC"/>
                </a:solidFill>
                <a:latin typeface="Arial"/>
                <a:ea typeface="Arial"/>
                <a:cs typeface="Arial"/>
              </a:defRPr>
            </a:lvl9pPr>
          </a:lstStyle>
          <a:p xmlns:a="http://schemas.openxmlformats.org/drawingml/2006/main">
            <a:pPr algn="l">
              <a:buNone/>
              <a:defRPr sz="2100" b="0">
                <a:solidFill>
                  <a:srgbClr val="B6D2DC"/>
                </a:solidFill>
                <a:latin typeface="Segoe UI"/>
                <a:ea typeface="Segoe UI"/>
                <a:cs typeface="Segoe UI"/>
              </a:defRPr>
            </a:pPr>
            <a:r>
              <a:rPr sz="2100" b="0">
                <a:solidFill>
                  <a:srgbClr val="B6D2DC"/>
                </a:solidFill>
                <a:latin typeface="Segoe UI"/>
                <a:ea typeface="Segoe UI"/>
                <a:cs typeface="Segoe UI"/>
              </a:rPr>
              <a:t>Both games are already implemented.</a:t>
            </a:r>
          </a:p>
          <a:p xmlns:a="http://schemas.openxmlformats.org/drawingml/2006/main">
            <a:pPr algn="l">
              <a:buNone/>
              <a:defRPr sz="2100" b="0">
                <a:solidFill>
                  <a:srgbClr val="B6D2DC"/>
                </a:solidFill>
                <a:latin typeface="Segoe UI"/>
                <a:ea typeface="Segoe UI"/>
                <a:cs typeface="Segoe UI"/>
              </a:defRPr>
            </a:pPr>
            <a:r>
              <a:rPr sz="2100" b="0">
                <a:solidFill>
                  <a:srgbClr val="B6D2DC"/>
                </a:solidFill>
                <a:latin typeface="Segoe UI"/>
                <a:ea typeface="Segoe UI"/>
                <a:cs typeface="Segoe UI"/>
              </a:rPr>
              <a:t>Switch between them in the game menu.</a:t>
            </a:r>
          </a:p>
        </p:txBody>
      </p:sp>
    </p:spTree>
    <p:extLst>
      <p:ext uri="{BB962C8B-B14F-4D97-AF65-F5344CB8AC3E}">
        <p14:creationId xmlns:p14="http://schemas.microsoft.com/office/powerpoint/2010/main" val="755989592"/>
      </p:ext>
    </p:extLst>
  </p:cSld>
</p:sld>
</file>

<file path=ppt/slides/slide7.xml><?xml version="1.0" encoding="utf-8"?>
<p:sld xmlns:p="http://schemas.openxmlformats.org/presentationml/2006/main">
  <p:cSld>
    <p:bg>
      <p:bgPr>
        <a:solidFill xmlns:a="http://schemas.openxmlformats.org/drawingml/2006/main">
          <a:srgbClr val="061D2B"/>
        </a:solidFill>
      </p:bgPr>
    </p:bg>
    <p:spTree>
      <p:nvGrpSpPr>
        <p:cNvPr id="1" name=""/>
        <p:cNvGrpSpPr/>
        <p:nvPr/>
      </p:nvGrpSpPr>
      <p:grpSpPr>
        <a:xfrm xmlns:a="http://schemas.openxmlformats.org/drawingml/2006/main"/>
      </p:grpSpPr>
      <p:sp>
        <p:nvSpPr>
          <p:cNvPr id="8" name="English text">
            <a:extLst xmlns:a="http://schemas.openxmlformats.org/drawingml/2006/main">
              <a:ext uri="{FF2B5EF4-FFF2-40B4-BE49-F238E27FC236}">
                <a16:creationId xmlns:a16="http://schemas.microsoft.com/office/drawing/2014/main" id="{174C9720-4ECB-4C32-AC59-5C1A658271ED}"/>
              </a:ext>
            </a:extLst>
          </p:cNvPr>
          <p:cNvSpPr>
            <a:spLocks xmlns:a="http://schemas.openxmlformats.org/drawingml/2006/main" noGrp="1"/>
          </p:cNvSpPr>
          <p:nvPr/>
        </p:nvSpPr>
        <p:spPr>
          <a:xfrm xmlns:a="http://schemas.openxmlformats.org/drawingml/2006/main">
            <a:off x="609600" y="4095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3225" b="1">
                <a:solidFill>
                  <a:srgbClr val="F5FCFF"/>
                </a:solidFill>
                <a:latin typeface="Segoe UI"/>
                <a:ea typeface="Segoe UI"/>
                <a:cs typeface="Segoe UI"/>
              </a:defRPr>
            </a:defPPr>
            <a:lvl1pPr algn="l">
              <a:buNone/>
              <a:defRPr sz="3375" b="1">
                <a:solidFill>
                  <a:srgbClr val="F5FCFF"/>
                </a:solidFill>
                <a:latin typeface="Arial"/>
                <a:ea typeface="Arial"/>
                <a:cs typeface="Arial"/>
              </a:defRPr>
            </a:lvl1pPr>
            <a:lvl2pPr algn="l">
              <a:buNone/>
              <a:defRPr sz="3375" b="1">
                <a:solidFill>
                  <a:srgbClr val="F5FCFF"/>
                </a:solidFill>
                <a:latin typeface="Arial"/>
                <a:ea typeface="Arial"/>
                <a:cs typeface="Arial"/>
              </a:defRPr>
            </a:lvl2pPr>
            <a:lvl3pPr algn="l">
              <a:buNone/>
              <a:defRPr sz="3375" b="1">
                <a:solidFill>
                  <a:srgbClr val="F5FCFF"/>
                </a:solidFill>
                <a:latin typeface="Arial"/>
                <a:ea typeface="Arial"/>
                <a:cs typeface="Arial"/>
              </a:defRPr>
            </a:lvl3pPr>
            <a:lvl4pPr algn="l">
              <a:buNone/>
              <a:defRPr sz="3375" b="1">
                <a:solidFill>
                  <a:srgbClr val="F5FCFF"/>
                </a:solidFill>
                <a:latin typeface="Arial"/>
                <a:ea typeface="Arial"/>
                <a:cs typeface="Arial"/>
              </a:defRPr>
            </a:lvl4pPr>
            <a:lvl5pPr algn="l">
              <a:buNone/>
              <a:defRPr sz="3375" b="1">
                <a:solidFill>
                  <a:srgbClr val="F5FCFF"/>
                </a:solidFill>
                <a:latin typeface="Arial"/>
                <a:ea typeface="Arial"/>
                <a:cs typeface="Arial"/>
              </a:defRPr>
            </a:lvl5pPr>
            <a:lvl6pPr algn="l">
              <a:buNone/>
              <a:defRPr sz="3375" b="1">
                <a:solidFill>
                  <a:srgbClr val="F5FCFF"/>
                </a:solidFill>
                <a:latin typeface="Arial"/>
                <a:ea typeface="Arial"/>
                <a:cs typeface="Arial"/>
              </a:defRPr>
            </a:lvl6pPr>
            <a:lvl7pPr algn="l">
              <a:buNone/>
              <a:defRPr sz="3375" b="1">
                <a:solidFill>
                  <a:srgbClr val="F5FCFF"/>
                </a:solidFill>
                <a:latin typeface="Arial"/>
                <a:ea typeface="Arial"/>
                <a:cs typeface="Arial"/>
              </a:defRPr>
            </a:lvl7pPr>
            <a:lvl8pPr algn="l">
              <a:buNone/>
              <a:defRPr sz="3375" b="1">
                <a:solidFill>
                  <a:srgbClr val="F5FCFF"/>
                </a:solidFill>
                <a:latin typeface="Arial"/>
                <a:ea typeface="Arial"/>
                <a:cs typeface="Arial"/>
              </a:defRPr>
            </a:lvl8pPr>
            <a:lvl9pPr algn="l">
              <a:buNone/>
              <a:defRPr sz="3375" b="1">
                <a:solidFill>
                  <a:srgbClr val="F5FCFF"/>
                </a:solidFill>
                <a:latin typeface="Arial"/>
                <a:ea typeface="Arial"/>
                <a:cs typeface="Arial"/>
              </a:defRPr>
            </a:lvl9pPr>
          </a:lstStyle>
          <a:p xmlns:a="http://schemas.openxmlformats.org/drawingml/2006/main">
            <a:pPr algn="l">
              <a:buNone/>
              <a:defRPr sz="3225" b="1">
                <a:solidFill>
                  <a:srgbClr val="F5FCFF"/>
                </a:solidFill>
                <a:latin typeface="Segoe UI"/>
                <a:ea typeface="Segoe UI"/>
                <a:cs typeface="Segoe UI"/>
              </a:defRPr>
            </a:pPr>
            <a:r>
              <a:rPr sz="3225" b="1">
                <a:solidFill>
                  <a:srgbClr val="F5FCFF"/>
                </a:solidFill>
                <a:latin typeface="Segoe UI"/>
                <a:ea typeface="Segoe UI"/>
                <a:cs typeface="Segoe UI"/>
              </a:rPr>
              <a:t>Phone, tablet and computer</a:t>
            </a:r>
          </a:p>
        </p:txBody>
      </p:sp>
      <p:sp>
        <p:nvSpPr>
          <p:cNvPr id="2" name="English text">
            <a:extLst xmlns:a="http://schemas.openxmlformats.org/drawingml/2006/main">
              <a:ext uri="{FF2B5EF4-FFF2-40B4-BE49-F238E27FC236}">
                <a16:creationId xmlns:a16="http://schemas.microsoft.com/office/drawing/2014/main" id="{EAE26145-16DF-4DB3-A2D6-DE1CEC49D408}"/>
              </a:ext>
            </a:extLst>
          </p:cNvPr>
          <p:cNvSpPr>
            <a:spLocks xmlns:a="http://schemas.openxmlformats.org/drawingml/2006/main" noGrp="1"/>
          </p:cNvSpPr>
          <p:nvPr/>
        </p:nvSpPr>
        <p:spPr>
          <a:xfrm xmlns:a="http://schemas.openxmlformats.org/drawingml/2006/main">
            <a:off x="609600" y="63912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53DDD5"/>
                </a:solidFill>
                <a:latin typeface="Segoe UI"/>
                <a:ea typeface="Segoe UI"/>
                <a:cs typeface="Segoe UI"/>
              </a:defRPr>
            </a:defPPr>
            <a:lvl1pPr algn="l">
              <a:buNone/>
              <a:defRPr sz="1275" b="0">
                <a:solidFill>
                  <a:srgbClr val="53DDD5"/>
                </a:solidFill>
                <a:latin typeface="Arial"/>
                <a:ea typeface="Arial"/>
                <a:cs typeface="Arial"/>
              </a:defRPr>
            </a:lvl1pPr>
            <a:lvl2pPr algn="l">
              <a:buNone/>
              <a:defRPr sz="1275" b="0">
                <a:solidFill>
                  <a:srgbClr val="53DDD5"/>
                </a:solidFill>
                <a:latin typeface="Arial"/>
                <a:ea typeface="Arial"/>
                <a:cs typeface="Arial"/>
              </a:defRPr>
            </a:lvl2pPr>
            <a:lvl3pPr algn="l">
              <a:buNone/>
              <a:defRPr sz="1275" b="0">
                <a:solidFill>
                  <a:srgbClr val="53DDD5"/>
                </a:solidFill>
                <a:latin typeface="Arial"/>
                <a:ea typeface="Arial"/>
                <a:cs typeface="Arial"/>
              </a:defRPr>
            </a:lvl3pPr>
            <a:lvl4pPr algn="l">
              <a:buNone/>
              <a:defRPr sz="1275" b="0">
                <a:solidFill>
                  <a:srgbClr val="53DDD5"/>
                </a:solidFill>
                <a:latin typeface="Arial"/>
                <a:ea typeface="Arial"/>
                <a:cs typeface="Arial"/>
              </a:defRPr>
            </a:lvl4pPr>
            <a:lvl5pPr algn="l">
              <a:buNone/>
              <a:defRPr sz="1275" b="0">
                <a:solidFill>
                  <a:srgbClr val="53DDD5"/>
                </a:solidFill>
                <a:latin typeface="Arial"/>
                <a:ea typeface="Arial"/>
                <a:cs typeface="Arial"/>
              </a:defRPr>
            </a:lvl5pPr>
            <a:lvl6pPr algn="l">
              <a:buNone/>
              <a:defRPr sz="1275" b="0">
                <a:solidFill>
                  <a:srgbClr val="53DDD5"/>
                </a:solidFill>
                <a:latin typeface="Arial"/>
                <a:ea typeface="Arial"/>
                <a:cs typeface="Arial"/>
              </a:defRPr>
            </a:lvl6pPr>
            <a:lvl7pPr algn="l">
              <a:buNone/>
              <a:defRPr sz="1275" b="0">
                <a:solidFill>
                  <a:srgbClr val="53DDD5"/>
                </a:solidFill>
                <a:latin typeface="Arial"/>
                <a:ea typeface="Arial"/>
                <a:cs typeface="Arial"/>
              </a:defRPr>
            </a:lvl7pPr>
            <a:lvl8pPr algn="l">
              <a:buNone/>
              <a:defRPr sz="1275" b="0">
                <a:solidFill>
                  <a:srgbClr val="53DDD5"/>
                </a:solidFill>
                <a:latin typeface="Arial"/>
                <a:ea typeface="Arial"/>
                <a:cs typeface="Arial"/>
              </a:defRPr>
            </a:lvl8pPr>
            <a:lvl9pPr algn="l">
              <a:buNone/>
              <a:defRPr sz="1275" b="0">
                <a:solidFill>
                  <a:srgbClr val="53DDD5"/>
                </a:solidFill>
                <a:latin typeface="Arial"/>
                <a:ea typeface="Arial"/>
                <a:cs typeface="Arial"/>
              </a:defRPr>
            </a:lvl9pPr>
          </a:lstStyle>
          <a:p xmlns:a="http://schemas.openxmlformats.org/drawingml/2006/main">
            <a:pPr algn="l">
              <a:buNone/>
              <a:defRPr sz="1275" b="0">
                <a:solidFill>
                  <a:srgbClr val="53DDD5"/>
                </a:solidFill>
                <a:latin typeface="Segoe UI"/>
                <a:ea typeface="Segoe UI"/>
                <a:cs typeface="Segoe UI"/>
              </a:defRPr>
            </a:pPr>
            <a:r>
              <a:rPr sz="1275" b="0">
                <a:solidFill>
                  <a:srgbClr val="53DDD5"/>
                </a:solidFill>
                <a:latin typeface="Segoe UI"/>
                <a:ea typeface="Segoe UI"/>
                <a:cs typeface="Segoe UI"/>
              </a:rPr>
              <a:t>07</a:t>
            </a:r>
          </a:p>
        </p:txBody>
      </p:sp>
      <p:sp>
        <p:nvSpPr>
          <p:cNvPr id="3" name="English text">
            <a:extLst xmlns:a="http://schemas.openxmlformats.org/drawingml/2006/main">
              <a:ext uri="{FF2B5EF4-FFF2-40B4-BE49-F238E27FC236}">
                <a16:creationId xmlns:a16="http://schemas.microsoft.com/office/drawing/2014/main" id="{5798F390-3FBD-4EBB-94B6-56008CBEF2E2}"/>
              </a:ext>
            </a:extLst>
          </p:cNvPr>
          <p:cNvSpPr>
            <a:spLocks xmlns:a="http://schemas.openxmlformats.org/drawingml/2006/main" noGrp="1"/>
          </p:cNvSpPr>
          <p:nvPr/>
        </p:nvSpPr>
        <p:spPr>
          <a:xfrm xmlns:a="http://schemas.openxmlformats.org/drawingml/2006/main">
            <a:off x="609600" y="1762125"/>
            <a:ext cx="4667250" cy="2647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4650" b="1">
                <a:solidFill>
                  <a:srgbClr val="53DDD5"/>
                </a:solidFill>
                <a:latin typeface="Segoe UI"/>
                <a:ea typeface="Segoe UI"/>
                <a:cs typeface="Segoe UI"/>
              </a:defRPr>
            </a:defPPr>
            <a:lvl1pPr algn="l">
              <a:buNone/>
              <a:defRPr sz="4650" b="1">
                <a:solidFill>
                  <a:srgbClr val="53DDD5"/>
                </a:solidFill>
                <a:latin typeface="Arial"/>
                <a:ea typeface="Arial"/>
                <a:cs typeface="Arial"/>
              </a:defRPr>
            </a:lvl1pPr>
            <a:lvl2pPr algn="l">
              <a:buNone/>
              <a:defRPr sz="4650" b="1">
                <a:solidFill>
                  <a:srgbClr val="53DDD5"/>
                </a:solidFill>
                <a:latin typeface="Arial"/>
                <a:ea typeface="Arial"/>
                <a:cs typeface="Arial"/>
              </a:defRPr>
            </a:lvl2pPr>
            <a:lvl3pPr algn="l">
              <a:buNone/>
              <a:defRPr sz="4650" b="1">
                <a:solidFill>
                  <a:srgbClr val="53DDD5"/>
                </a:solidFill>
                <a:latin typeface="Arial"/>
                <a:ea typeface="Arial"/>
                <a:cs typeface="Arial"/>
              </a:defRPr>
            </a:lvl3pPr>
            <a:lvl4pPr algn="l">
              <a:buNone/>
              <a:defRPr sz="4650" b="1">
                <a:solidFill>
                  <a:srgbClr val="53DDD5"/>
                </a:solidFill>
                <a:latin typeface="Arial"/>
                <a:ea typeface="Arial"/>
                <a:cs typeface="Arial"/>
              </a:defRPr>
            </a:lvl4pPr>
            <a:lvl5pPr algn="l">
              <a:buNone/>
              <a:defRPr sz="4650" b="1">
                <a:solidFill>
                  <a:srgbClr val="53DDD5"/>
                </a:solidFill>
                <a:latin typeface="Arial"/>
                <a:ea typeface="Arial"/>
                <a:cs typeface="Arial"/>
              </a:defRPr>
            </a:lvl5pPr>
            <a:lvl6pPr algn="l">
              <a:buNone/>
              <a:defRPr sz="4650" b="1">
                <a:solidFill>
                  <a:srgbClr val="53DDD5"/>
                </a:solidFill>
                <a:latin typeface="Arial"/>
                <a:ea typeface="Arial"/>
                <a:cs typeface="Arial"/>
              </a:defRPr>
            </a:lvl6pPr>
            <a:lvl7pPr algn="l">
              <a:buNone/>
              <a:defRPr sz="4650" b="1">
                <a:solidFill>
                  <a:srgbClr val="53DDD5"/>
                </a:solidFill>
                <a:latin typeface="Arial"/>
                <a:ea typeface="Arial"/>
                <a:cs typeface="Arial"/>
              </a:defRPr>
            </a:lvl7pPr>
            <a:lvl8pPr algn="l">
              <a:buNone/>
              <a:defRPr sz="4650" b="1">
                <a:solidFill>
                  <a:srgbClr val="53DDD5"/>
                </a:solidFill>
                <a:latin typeface="Arial"/>
                <a:ea typeface="Arial"/>
                <a:cs typeface="Arial"/>
              </a:defRPr>
            </a:lvl8pPr>
            <a:lvl9pPr algn="l">
              <a:buNone/>
              <a:defRPr sz="4650" b="1">
                <a:solidFill>
                  <a:srgbClr val="53DDD5"/>
                </a:solidFill>
                <a:latin typeface="Arial"/>
                <a:ea typeface="Arial"/>
                <a:cs typeface="Arial"/>
              </a:defRPr>
            </a:lvl9pPr>
          </a:lstStyle>
          <a:p xmlns:a="http://schemas.openxmlformats.org/drawingml/2006/main">
            <a:pPr algn="l">
              <a:buNone/>
              <a:defRPr sz="4650" b="1">
                <a:solidFill>
                  <a:srgbClr val="53DDD5"/>
                </a:solidFill>
                <a:latin typeface="Segoe UI"/>
                <a:ea typeface="Segoe UI"/>
                <a:cs typeface="Segoe UI"/>
              </a:defRPr>
            </a:pPr>
            <a:r>
              <a:rPr sz="4650" b="1">
                <a:solidFill>
                  <a:srgbClr val="53DDD5"/>
                </a:solidFill>
                <a:latin typeface="Segoe UI"/>
                <a:ea typeface="Segoe UI"/>
                <a:cs typeface="Segoe UI"/>
              </a:rPr>
              <a:t>Phone</a:t>
            </a:r>
          </a:p>
          <a:p xmlns:a="http://schemas.openxmlformats.org/drawingml/2006/main">
            <a:pPr algn="l">
              <a:buNone/>
              <a:defRPr sz="4650" b="1">
                <a:solidFill>
                  <a:srgbClr val="53DDD5"/>
                </a:solidFill>
                <a:latin typeface="Segoe UI"/>
                <a:ea typeface="Segoe UI"/>
                <a:cs typeface="Segoe UI"/>
              </a:defRPr>
            </a:pPr>
            <a:r>
              <a:rPr sz="4650" b="1">
                <a:solidFill>
                  <a:srgbClr val="53DDD5"/>
                </a:solidFill>
                <a:latin typeface="Segoe UI"/>
                <a:ea typeface="Segoe UI"/>
                <a:cs typeface="Segoe UI"/>
              </a:rPr>
              <a:t>Tablet</a:t>
            </a:r>
          </a:p>
          <a:p xmlns:a="http://schemas.openxmlformats.org/drawingml/2006/main">
            <a:pPr algn="l">
              <a:buNone/>
              <a:defRPr sz="4650" b="1">
                <a:solidFill>
                  <a:srgbClr val="53DDD5"/>
                </a:solidFill>
                <a:latin typeface="Segoe UI"/>
                <a:ea typeface="Segoe UI"/>
                <a:cs typeface="Segoe UI"/>
              </a:defRPr>
            </a:pPr>
            <a:r>
              <a:rPr sz="4650" b="1">
                <a:solidFill>
                  <a:srgbClr val="53DDD5"/>
                </a:solidFill>
                <a:latin typeface="Segoe UI"/>
                <a:ea typeface="Segoe UI"/>
                <a:cs typeface="Segoe UI"/>
              </a:rPr>
              <a:t>Computer</a:t>
            </a:r>
          </a:p>
        </p:txBody>
      </p:sp>
      <p:sp>
        <p:nvSpPr>
          <p:cNvPr id="4" name="English text">
            <a:extLst xmlns:a="http://schemas.openxmlformats.org/drawingml/2006/main">
              <a:ext uri="{FF2B5EF4-FFF2-40B4-BE49-F238E27FC236}">
                <a16:creationId xmlns:a16="http://schemas.microsoft.com/office/drawing/2014/main" id="{BDAA4B6F-9191-44C2-98ED-8825EA2A7559}"/>
              </a:ext>
            </a:extLst>
          </p:cNvPr>
          <p:cNvSpPr>
            <a:spLocks xmlns:a="http://schemas.openxmlformats.org/drawingml/2006/main" noGrp="1"/>
          </p:cNvSpPr>
          <p:nvPr/>
        </p:nvSpPr>
        <p:spPr>
          <a:xfrm xmlns:a="http://schemas.openxmlformats.org/drawingml/2006/main">
            <a:off x="6191250" y="1838325"/>
            <a:ext cx="53911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550" b="1">
                <a:solidFill>
                  <a:srgbClr val="F5FCFF"/>
                </a:solidFill>
                <a:latin typeface="Segoe UI"/>
                <a:ea typeface="Segoe UI"/>
                <a:cs typeface="Segoe UI"/>
              </a:defRPr>
            </a:defPPr>
            <a:lvl1pPr algn="l">
              <a:buNone/>
              <a:defRPr sz="2550" b="1">
                <a:solidFill>
                  <a:srgbClr val="F5FCFF"/>
                </a:solidFill>
                <a:latin typeface="Arial"/>
                <a:ea typeface="Arial"/>
                <a:cs typeface="Arial"/>
              </a:defRPr>
            </a:lvl1pPr>
            <a:lvl2pPr algn="l">
              <a:buNone/>
              <a:defRPr sz="2550" b="1">
                <a:solidFill>
                  <a:srgbClr val="F5FCFF"/>
                </a:solidFill>
                <a:latin typeface="Arial"/>
                <a:ea typeface="Arial"/>
                <a:cs typeface="Arial"/>
              </a:defRPr>
            </a:lvl2pPr>
            <a:lvl3pPr algn="l">
              <a:buNone/>
              <a:defRPr sz="2550" b="1">
                <a:solidFill>
                  <a:srgbClr val="F5FCFF"/>
                </a:solidFill>
                <a:latin typeface="Arial"/>
                <a:ea typeface="Arial"/>
                <a:cs typeface="Arial"/>
              </a:defRPr>
            </a:lvl3pPr>
            <a:lvl4pPr algn="l">
              <a:buNone/>
              <a:defRPr sz="2550" b="1">
                <a:solidFill>
                  <a:srgbClr val="F5FCFF"/>
                </a:solidFill>
                <a:latin typeface="Arial"/>
                <a:ea typeface="Arial"/>
                <a:cs typeface="Arial"/>
              </a:defRPr>
            </a:lvl4pPr>
            <a:lvl5pPr algn="l">
              <a:buNone/>
              <a:defRPr sz="2550" b="1">
                <a:solidFill>
                  <a:srgbClr val="F5FCFF"/>
                </a:solidFill>
                <a:latin typeface="Arial"/>
                <a:ea typeface="Arial"/>
                <a:cs typeface="Arial"/>
              </a:defRPr>
            </a:lvl5pPr>
            <a:lvl6pPr algn="l">
              <a:buNone/>
              <a:defRPr sz="2550" b="1">
                <a:solidFill>
                  <a:srgbClr val="F5FCFF"/>
                </a:solidFill>
                <a:latin typeface="Arial"/>
                <a:ea typeface="Arial"/>
                <a:cs typeface="Arial"/>
              </a:defRPr>
            </a:lvl6pPr>
            <a:lvl7pPr algn="l">
              <a:buNone/>
              <a:defRPr sz="2550" b="1">
                <a:solidFill>
                  <a:srgbClr val="F5FCFF"/>
                </a:solidFill>
                <a:latin typeface="Arial"/>
                <a:ea typeface="Arial"/>
                <a:cs typeface="Arial"/>
              </a:defRPr>
            </a:lvl7pPr>
            <a:lvl8pPr algn="l">
              <a:buNone/>
              <a:defRPr sz="2550" b="1">
                <a:solidFill>
                  <a:srgbClr val="F5FCFF"/>
                </a:solidFill>
                <a:latin typeface="Arial"/>
                <a:ea typeface="Arial"/>
                <a:cs typeface="Arial"/>
              </a:defRPr>
            </a:lvl8pPr>
            <a:lvl9pPr algn="l">
              <a:buNone/>
              <a:defRPr sz="2550" b="1">
                <a:solidFill>
                  <a:srgbClr val="F5FCFF"/>
                </a:solidFill>
                <a:latin typeface="Arial"/>
                <a:ea typeface="Arial"/>
                <a:cs typeface="Arial"/>
              </a:defRPr>
            </a:lvl9pPr>
          </a:lstStyle>
          <a:p xmlns:a="http://schemas.openxmlformats.org/drawingml/2006/main">
            <a:pPr algn="l">
              <a:buNone/>
              <a:defRPr sz="2550" b="1">
                <a:solidFill>
                  <a:srgbClr val="F5FCFF"/>
                </a:solidFill>
                <a:latin typeface="Segoe UI"/>
                <a:ea typeface="Segoe UI"/>
                <a:cs typeface="Segoe UI"/>
              </a:defRPr>
            </a:pPr>
            <a:r>
              <a:rPr sz="2550" b="1">
                <a:solidFill>
                  <a:srgbClr val="F5FCFF"/>
                </a:solidFill>
                <a:latin typeface="Segoe UI"/>
                <a:ea typeface="Segoe UI"/>
                <a:cs typeface="Segoe UI"/>
              </a:rPr>
              <a:t>Play directly in the browser</a:t>
            </a:r>
          </a:p>
        </p:txBody>
      </p:sp>
      <p:sp>
        <p:nvSpPr>
          <p:cNvPr id="5" name="English text">
            <a:extLst xmlns:a="http://schemas.openxmlformats.org/drawingml/2006/main">
              <a:ext uri="{FF2B5EF4-FFF2-40B4-BE49-F238E27FC236}">
                <a16:creationId xmlns:a16="http://schemas.microsoft.com/office/drawing/2014/main" id="{56B56886-A642-4714-AA7A-315FF10C2AC6}"/>
              </a:ext>
            </a:extLst>
          </p:cNvPr>
          <p:cNvSpPr>
            <a:spLocks xmlns:a="http://schemas.openxmlformats.org/drawingml/2006/main" noGrp="1"/>
          </p:cNvSpPr>
          <p:nvPr/>
        </p:nvSpPr>
        <p:spPr>
          <a:xfrm xmlns:a="http://schemas.openxmlformats.org/drawingml/2006/main">
            <a:off x="6191250" y="2647950"/>
            <a:ext cx="53911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250" b="0">
                <a:solidFill>
                  <a:srgbClr val="F5FCFF"/>
                </a:solidFill>
                <a:latin typeface="Segoe UI"/>
                <a:ea typeface="Segoe UI"/>
                <a:cs typeface="Segoe UI"/>
              </a:defRPr>
            </a:defPPr>
            <a:lvl1pPr algn="l">
              <a:buNone/>
              <a:defRPr sz="2250" b="0">
                <a:solidFill>
                  <a:srgbClr val="F5FCFF"/>
                </a:solidFill>
                <a:latin typeface="Arial"/>
                <a:ea typeface="Arial"/>
                <a:cs typeface="Arial"/>
              </a:defRPr>
            </a:lvl1pPr>
            <a:lvl2pPr algn="l">
              <a:buNone/>
              <a:defRPr sz="2250" b="0">
                <a:solidFill>
                  <a:srgbClr val="F5FCFF"/>
                </a:solidFill>
                <a:latin typeface="Arial"/>
                <a:ea typeface="Arial"/>
                <a:cs typeface="Arial"/>
              </a:defRPr>
            </a:lvl2pPr>
            <a:lvl3pPr algn="l">
              <a:buNone/>
              <a:defRPr sz="2250" b="0">
                <a:solidFill>
                  <a:srgbClr val="F5FCFF"/>
                </a:solidFill>
                <a:latin typeface="Arial"/>
                <a:ea typeface="Arial"/>
                <a:cs typeface="Arial"/>
              </a:defRPr>
            </a:lvl3pPr>
            <a:lvl4pPr algn="l">
              <a:buNone/>
              <a:defRPr sz="2250" b="0">
                <a:solidFill>
                  <a:srgbClr val="F5FCFF"/>
                </a:solidFill>
                <a:latin typeface="Arial"/>
                <a:ea typeface="Arial"/>
                <a:cs typeface="Arial"/>
              </a:defRPr>
            </a:lvl4pPr>
            <a:lvl5pPr algn="l">
              <a:buNone/>
              <a:defRPr sz="2250" b="0">
                <a:solidFill>
                  <a:srgbClr val="F5FCFF"/>
                </a:solidFill>
                <a:latin typeface="Arial"/>
                <a:ea typeface="Arial"/>
                <a:cs typeface="Arial"/>
              </a:defRPr>
            </a:lvl5pPr>
            <a:lvl6pPr algn="l">
              <a:buNone/>
              <a:defRPr sz="2250" b="0">
                <a:solidFill>
                  <a:srgbClr val="F5FCFF"/>
                </a:solidFill>
                <a:latin typeface="Arial"/>
                <a:ea typeface="Arial"/>
                <a:cs typeface="Arial"/>
              </a:defRPr>
            </a:lvl6pPr>
            <a:lvl7pPr algn="l">
              <a:buNone/>
              <a:defRPr sz="2250" b="0">
                <a:solidFill>
                  <a:srgbClr val="F5FCFF"/>
                </a:solidFill>
                <a:latin typeface="Arial"/>
                <a:ea typeface="Arial"/>
                <a:cs typeface="Arial"/>
              </a:defRPr>
            </a:lvl7pPr>
            <a:lvl8pPr algn="l">
              <a:buNone/>
              <a:defRPr sz="2250" b="0">
                <a:solidFill>
                  <a:srgbClr val="F5FCFF"/>
                </a:solidFill>
                <a:latin typeface="Arial"/>
                <a:ea typeface="Arial"/>
                <a:cs typeface="Arial"/>
              </a:defRPr>
            </a:lvl8pPr>
            <a:lvl9pPr algn="l">
              <a:buNone/>
              <a:defRPr sz="2250" b="0">
                <a:solidFill>
                  <a:srgbClr val="F5FCFF"/>
                </a:solidFill>
                <a:latin typeface="Arial"/>
                <a:ea typeface="Arial"/>
                <a:cs typeface="Arial"/>
              </a:defRPr>
            </a:lvl9pPr>
          </a:lstStyle>
          <a:p xmlns:a="http://schemas.openxmlformats.org/drawingml/2006/main">
            <a:pPr algn="l">
              <a:buNone/>
              <a:defRPr sz="2250" b="0">
                <a:solidFill>
                  <a:srgbClr val="F5FCFF"/>
                </a:solidFill>
                <a:latin typeface="Segoe UI"/>
                <a:ea typeface="Segoe UI"/>
                <a:cs typeface="Segoe UI"/>
              </a:defRPr>
            </a:pPr>
            <a:r>
              <a:rPr sz="2250" b="0">
                <a:solidFill>
                  <a:srgbClr val="F5FCFF"/>
                </a:solidFill>
                <a:latin typeface="Segoe UI"/>
                <a:ea typeface="Segoe UI"/>
                <a:cs typeface="Segoe UI"/>
              </a:rPr>
              <a:t>Open the link or scan the QR code.</a:t>
            </a:r>
          </a:p>
          <a:p xmlns:a="http://schemas.openxmlformats.org/drawingml/2006/main">
            <a:pPr algn="l">
              <a:buNone/>
              <a:defRPr sz="2250" b="0">
                <a:solidFill>
                  <a:srgbClr val="F5FCFF"/>
                </a:solidFill>
                <a:latin typeface="Segoe UI"/>
                <a:ea typeface="Segoe UI"/>
                <a:cs typeface="Segoe UI"/>
              </a:defRPr>
            </a:pPr>
            <a:r>
              <a:rPr sz="2250" b="0">
                <a:solidFill>
                  <a:srgbClr val="F5FCFF"/>
                </a:solidFill>
                <a:latin typeface="Segoe UI"/>
                <a:ea typeface="Segoe UI"/>
                <a:cs typeface="Segoe UI"/>
              </a:rPr>
              <a:t>No installation required.</a:t>
            </a:r>
          </a:p>
        </p:txBody>
      </p:sp>
      <p:sp>
        <p:nvSpPr>
          <p:cNvPr id="6" name="English text">
            <a:extLst xmlns:a="http://schemas.openxmlformats.org/drawingml/2006/main">
              <a:ext uri="{FF2B5EF4-FFF2-40B4-BE49-F238E27FC236}">
                <a16:creationId xmlns:a16="http://schemas.microsoft.com/office/drawing/2014/main" id="{9DF1BB75-48E2-4482-8D3A-7476A76A6D98}"/>
              </a:ext>
            </a:extLst>
          </p:cNvPr>
          <p:cNvSpPr>
            <a:spLocks xmlns:a="http://schemas.openxmlformats.org/drawingml/2006/main" noGrp="1"/>
          </p:cNvSpPr>
          <p:nvPr/>
        </p:nvSpPr>
        <p:spPr>
          <a:xfrm xmlns:a="http://schemas.openxmlformats.org/drawingml/2006/main">
            <a:off x="6191250" y="4048125"/>
            <a:ext cx="53911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550" b="1">
                <a:solidFill>
                  <a:srgbClr val="F5FCFF"/>
                </a:solidFill>
                <a:latin typeface="Segoe UI"/>
                <a:ea typeface="Segoe UI"/>
                <a:cs typeface="Segoe UI"/>
              </a:defRPr>
            </a:defPPr>
            <a:lvl1pPr algn="l">
              <a:buNone/>
              <a:defRPr sz="2550" b="1">
                <a:solidFill>
                  <a:srgbClr val="F5FCFF"/>
                </a:solidFill>
                <a:latin typeface="Arial"/>
                <a:ea typeface="Arial"/>
                <a:cs typeface="Arial"/>
              </a:defRPr>
            </a:lvl1pPr>
            <a:lvl2pPr algn="l">
              <a:buNone/>
              <a:defRPr sz="2550" b="1">
                <a:solidFill>
                  <a:srgbClr val="F5FCFF"/>
                </a:solidFill>
                <a:latin typeface="Arial"/>
                <a:ea typeface="Arial"/>
                <a:cs typeface="Arial"/>
              </a:defRPr>
            </a:lvl2pPr>
            <a:lvl3pPr algn="l">
              <a:buNone/>
              <a:defRPr sz="2550" b="1">
                <a:solidFill>
                  <a:srgbClr val="F5FCFF"/>
                </a:solidFill>
                <a:latin typeface="Arial"/>
                <a:ea typeface="Arial"/>
                <a:cs typeface="Arial"/>
              </a:defRPr>
            </a:lvl3pPr>
            <a:lvl4pPr algn="l">
              <a:buNone/>
              <a:defRPr sz="2550" b="1">
                <a:solidFill>
                  <a:srgbClr val="F5FCFF"/>
                </a:solidFill>
                <a:latin typeface="Arial"/>
                <a:ea typeface="Arial"/>
                <a:cs typeface="Arial"/>
              </a:defRPr>
            </a:lvl4pPr>
            <a:lvl5pPr algn="l">
              <a:buNone/>
              <a:defRPr sz="2550" b="1">
                <a:solidFill>
                  <a:srgbClr val="F5FCFF"/>
                </a:solidFill>
                <a:latin typeface="Arial"/>
                <a:ea typeface="Arial"/>
                <a:cs typeface="Arial"/>
              </a:defRPr>
            </a:lvl5pPr>
            <a:lvl6pPr algn="l">
              <a:buNone/>
              <a:defRPr sz="2550" b="1">
                <a:solidFill>
                  <a:srgbClr val="F5FCFF"/>
                </a:solidFill>
                <a:latin typeface="Arial"/>
                <a:ea typeface="Arial"/>
                <a:cs typeface="Arial"/>
              </a:defRPr>
            </a:lvl6pPr>
            <a:lvl7pPr algn="l">
              <a:buNone/>
              <a:defRPr sz="2550" b="1">
                <a:solidFill>
                  <a:srgbClr val="F5FCFF"/>
                </a:solidFill>
                <a:latin typeface="Arial"/>
                <a:ea typeface="Arial"/>
                <a:cs typeface="Arial"/>
              </a:defRPr>
            </a:lvl7pPr>
            <a:lvl8pPr algn="l">
              <a:buNone/>
              <a:defRPr sz="2550" b="1">
                <a:solidFill>
                  <a:srgbClr val="F5FCFF"/>
                </a:solidFill>
                <a:latin typeface="Arial"/>
                <a:ea typeface="Arial"/>
                <a:cs typeface="Arial"/>
              </a:defRPr>
            </a:lvl8pPr>
            <a:lvl9pPr algn="l">
              <a:buNone/>
              <a:defRPr sz="2550" b="1">
                <a:solidFill>
                  <a:srgbClr val="F5FCFF"/>
                </a:solidFill>
                <a:latin typeface="Arial"/>
                <a:ea typeface="Arial"/>
                <a:cs typeface="Arial"/>
              </a:defRPr>
            </a:lvl9pPr>
          </a:lstStyle>
          <a:p xmlns:a="http://schemas.openxmlformats.org/drawingml/2006/main">
            <a:pPr algn="l">
              <a:buNone/>
              <a:defRPr sz="2550" b="1">
                <a:solidFill>
                  <a:srgbClr val="F5FCFF"/>
                </a:solidFill>
                <a:latin typeface="Segoe UI"/>
                <a:ea typeface="Segoe UI"/>
                <a:cs typeface="Segoe UI"/>
              </a:defRPr>
            </a:pPr>
            <a:r>
              <a:rPr sz="2550" b="1">
                <a:solidFill>
                  <a:srgbClr val="F5FCFF"/>
                </a:solidFill>
                <a:latin typeface="Segoe UI"/>
                <a:ea typeface="Segoe UI"/>
                <a:cs typeface="Segoe UI"/>
              </a:rPr>
              <a:t>A responsive interface</a:t>
            </a:r>
          </a:p>
        </p:txBody>
      </p:sp>
      <p:sp>
        <p:nvSpPr>
          <p:cNvPr id="7" name="English text">
            <a:extLst xmlns:a="http://schemas.openxmlformats.org/drawingml/2006/main">
              <a:ext uri="{FF2B5EF4-FFF2-40B4-BE49-F238E27FC236}">
                <a16:creationId xmlns:a16="http://schemas.microsoft.com/office/drawing/2014/main" id="{CEFDFA9B-C7A9-41A2-B71C-E5D3ED3565DA}"/>
              </a:ext>
            </a:extLst>
          </p:cNvPr>
          <p:cNvSpPr>
            <a:spLocks xmlns:a="http://schemas.openxmlformats.org/drawingml/2006/main" noGrp="1"/>
          </p:cNvSpPr>
          <p:nvPr/>
        </p:nvSpPr>
        <p:spPr>
          <a:xfrm xmlns:a="http://schemas.openxmlformats.org/drawingml/2006/main">
            <a:off x="6191250" y="4857750"/>
            <a:ext cx="5391150" cy="1228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175" b="0">
                <a:solidFill>
                  <a:srgbClr val="B6D2DC"/>
                </a:solidFill>
                <a:latin typeface="Segoe UI"/>
                <a:ea typeface="Segoe UI"/>
                <a:cs typeface="Segoe UI"/>
              </a:defRPr>
            </a:defPPr>
            <a:lvl1pPr algn="l">
              <a:buNone/>
              <a:defRPr sz="2175" b="0">
                <a:solidFill>
                  <a:srgbClr val="B6D2DC"/>
                </a:solidFill>
                <a:latin typeface="Arial"/>
                <a:ea typeface="Arial"/>
                <a:cs typeface="Arial"/>
              </a:defRPr>
            </a:lvl1pPr>
            <a:lvl2pPr algn="l">
              <a:buNone/>
              <a:defRPr sz="2175" b="0">
                <a:solidFill>
                  <a:srgbClr val="B6D2DC"/>
                </a:solidFill>
                <a:latin typeface="Arial"/>
                <a:ea typeface="Arial"/>
                <a:cs typeface="Arial"/>
              </a:defRPr>
            </a:lvl2pPr>
            <a:lvl3pPr algn="l">
              <a:buNone/>
              <a:defRPr sz="2175" b="0">
                <a:solidFill>
                  <a:srgbClr val="B6D2DC"/>
                </a:solidFill>
                <a:latin typeface="Arial"/>
                <a:ea typeface="Arial"/>
                <a:cs typeface="Arial"/>
              </a:defRPr>
            </a:lvl3pPr>
            <a:lvl4pPr algn="l">
              <a:buNone/>
              <a:defRPr sz="2175" b="0">
                <a:solidFill>
                  <a:srgbClr val="B6D2DC"/>
                </a:solidFill>
                <a:latin typeface="Arial"/>
                <a:ea typeface="Arial"/>
                <a:cs typeface="Arial"/>
              </a:defRPr>
            </a:lvl4pPr>
            <a:lvl5pPr algn="l">
              <a:buNone/>
              <a:defRPr sz="2175" b="0">
                <a:solidFill>
                  <a:srgbClr val="B6D2DC"/>
                </a:solidFill>
                <a:latin typeface="Arial"/>
                <a:ea typeface="Arial"/>
                <a:cs typeface="Arial"/>
              </a:defRPr>
            </a:lvl5pPr>
            <a:lvl6pPr algn="l">
              <a:buNone/>
              <a:defRPr sz="2175" b="0">
                <a:solidFill>
                  <a:srgbClr val="B6D2DC"/>
                </a:solidFill>
                <a:latin typeface="Arial"/>
                <a:ea typeface="Arial"/>
                <a:cs typeface="Arial"/>
              </a:defRPr>
            </a:lvl6pPr>
            <a:lvl7pPr algn="l">
              <a:buNone/>
              <a:defRPr sz="2175" b="0">
                <a:solidFill>
                  <a:srgbClr val="B6D2DC"/>
                </a:solidFill>
                <a:latin typeface="Arial"/>
                <a:ea typeface="Arial"/>
                <a:cs typeface="Arial"/>
              </a:defRPr>
            </a:lvl7pPr>
            <a:lvl8pPr algn="l">
              <a:buNone/>
              <a:defRPr sz="2175" b="0">
                <a:solidFill>
                  <a:srgbClr val="B6D2DC"/>
                </a:solidFill>
                <a:latin typeface="Arial"/>
                <a:ea typeface="Arial"/>
                <a:cs typeface="Arial"/>
              </a:defRPr>
            </a:lvl8pPr>
            <a:lvl9pPr algn="l">
              <a:buNone/>
              <a:defRPr sz="2175" b="0">
                <a:solidFill>
                  <a:srgbClr val="B6D2DC"/>
                </a:solidFill>
                <a:latin typeface="Arial"/>
                <a:ea typeface="Arial"/>
                <a:cs typeface="Arial"/>
              </a:defRPr>
            </a:lvl9pPr>
          </a:lstStyle>
          <a:p xmlns:a="http://schemas.openxmlformats.org/drawingml/2006/main">
            <a:pPr algn="l">
              <a:buNone/>
              <a:defRPr sz="2175" b="0">
                <a:solidFill>
                  <a:srgbClr val="B6D2DC"/>
                </a:solidFill>
                <a:latin typeface="Segoe UI"/>
                <a:ea typeface="Segoe UI"/>
                <a:cs typeface="Segoe UI"/>
              </a:defRPr>
            </a:pPr>
            <a:r>
              <a:rPr sz="2175" b="0">
                <a:solidFill>
                  <a:srgbClr val="B6D2DC"/>
                </a:solidFill>
                <a:latin typeface="Segoe UI"/>
                <a:ea typeface="Segoe UI"/>
                <a:cs typeface="Segoe UI"/>
              </a:rPr>
              <a:t>The layout adapts to the screen size,</a:t>
            </a:r>
          </a:p>
          <a:p xmlns:a="http://schemas.openxmlformats.org/drawingml/2006/main">
            <a:pPr algn="l">
              <a:buNone/>
              <a:defRPr sz="2175" b="0">
                <a:solidFill>
                  <a:srgbClr val="B6D2DC"/>
                </a:solidFill>
                <a:latin typeface="Segoe UI"/>
                <a:ea typeface="Segoe UI"/>
                <a:cs typeface="Segoe UI"/>
              </a:defRPr>
            </a:pPr>
            <a:r>
              <a:rPr sz="2175" b="0">
                <a:solidFill>
                  <a:srgbClr val="B6D2DC"/>
                </a:solidFill>
                <a:latin typeface="Segoe UI"/>
                <a:ea typeface="Segoe UI"/>
                <a:cs typeface="Segoe UI"/>
              </a:rPr>
              <a:t>so players can practise wherever</a:t>
            </a:r>
          </a:p>
          <a:p xmlns:a="http://schemas.openxmlformats.org/drawingml/2006/main">
            <a:pPr algn="l">
              <a:buNone/>
              <a:defRPr sz="2175" b="0">
                <a:solidFill>
                  <a:srgbClr val="B6D2DC"/>
                </a:solidFill>
                <a:latin typeface="Segoe UI"/>
                <a:ea typeface="Segoe UI"/>
                <a:cs typeface="Segoe UI"/>
              </a:defRPr>
            </a:pPr>
            <a:r>
              <a:rPr sz="2175" b="0">
                <a:solidFill>
                  <a:srgbClr val="B6D2DC"/>
                </a:solidFill>
                <a:latin typeface="Segoe UI"/>
                <a:ea typeface="Segoe UI"/>
                <a:cs typeface="Segoe UI"/>
              </a:rPr>
              <a:t>and whenever it suits them.</a:t>
            </a:r>
          </a:p>
        </p:txBody>
      </p:sp>
    </p:spTree>
    <p:extLst>
      <p:ext uri="{BB962C8B-B14F-4D97-AF65-F5344CB8AC3E}">
        <p14:creationId xmlns:p14="http://schemas.microsoft.com/office/powerpoint/2010/main" val="995086107"/>
      </p:ext>
    </p:extLst>
  </p:cSld>
</p:sld>
</file>

<file path=ppt/slides/slide8.xml><?xml version="1.0" encoding="utf-8"?>
<p:sld xmlns:p="http://schemas.openxmlformats.org/presentationml/2006/main">
  <p:cSld>
    <p:bg>
      <p:bgPr>
        <a:solidFill xmlns:a="http://schemas.openxmlformats.org/drawingml/2006/main">
          <a:srgbClr val="061D2B"/>
        </a:solidFill>
      </p:bgPr>
    </p:bg>
    <p:spTree>
      <p:nvGrpSpPr>
        <p:cNvPr id="1" name=""/>
        <p:cNvGrpSpPr/>
        <p:nvPr/>
      </p:nvGrpSpPr>
      <p:grpSpPr>
        <a:xfrm xmlns:a="http://schemas.openxmlformats.org/drawingml/2006/main"/>
      </p:grpSpPr>
      <p:sp>
        <p:nvSpPr>
          <p:cNvPr id="11" name="Project potential">
            <a:extLst xmlns:a="http://schemas.openxmlformats.org/drawingml/2006/main">
              <a:ext uri="{FF2B5EF4-FFF2-40B4-BE49-F238E27FC236}">
                <a16:creationId xmlns:a16="http://schemas.microsoft.com/office/drawing/2014/main" id="{038ABFB4-14E0-48C4-A3A4-D7825F6DF244}"/>
              </a:ext>
            </a:extLst>
          </p:cNvPr>
          <p:cNvSpPr>
            <a:spLocks xmlns:a="http://schemas.openxmlformats.org/drawingml/2006/main" noGrp="1"/>
          </p:cNvSpPr>
          <p:nvPr/>
        </p:nvSpPr>
        <p:spPr>
          <a:xfrm xmlns:a="http://schemas.openxmlformats.org/drawingml/2006/main">
            <a:off x="609600" y="4095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3225" b="1">
                <a:solidFill>
                  <a:srgbClr val="F5FCFF"/>
                </a:solidFill>
                <a:latin typeface="Segoe UI"/>
                <a:ea typeface="Segoe UI"/>
                <a:cs typeface="Segoe UI"/>
              </a:defRPr>
            </a:defPPr>
            <a:lvl1pPr algn="l">
              <a:buNone/>
              <a:defRPr sz="3375" b="1">
                <a:solidFill>
                  <a:srgbClr val="F5FCFF"/>
                </a:solidFill>
                <a:latin typeface="Segoe UI"/>
                <a:ea typeface="Segoe UI"/>
                <a:cs typeface="Segoe UI"/>
              </a:defRPr>
            </a:lvl1pPr>
            <a:lvl2pPr algn="l">
              <a:buNone/>
              <a:defRPr sz="3375" b="1">
                <a:solidFill>
                  <a:srgbClr val="F5FCFF"/>
                </a:solidFill>
                <a:latin typeface="Segoe UI"/>
                <a:ea typeface="Segoe UI"/>
                <a:cs typeface="Segoe UI"/>
              </a:defRPr>
            </a:lvl2pPr>
            <a:lvl3pPr algn="l">
              <a:buNone/>
              <a:defRPr sz="3375" b="1">
                <a:solidFill>
                  <a:srgbClr val="F5FCFF"/>
                </a:solidFill>
                <a:latin typeface="Segoe UI"/>
                <a:ea typeface="Segoe UI"/>
                <a:cs typeface="Segoe UI"/>
              </a:defRPr>
            </a:lvl3pPr>
            <a:lvl4pPr algn="l">
              <a:buNone/>
              <a:defRPr sz="3375" b="1">
                <a:solidFill>
                  <a:srgbClr val="F5FCFF"/>
                </a:solidFill>
                <a:latin typeface="Segoe UI"/>
                <a:ea typeface="Segoe UI"/>
                <a:cs typeface="Segoe UI"/>
              </a:defRPr>
            </a:lvl4pPr>
            <a:lvl5pPr algn="l">
              <a:buNone/>
              <a:defRPr sz="3375" b="1">
                <a:solidFill>
                  <a:srgbClr val="F5FCFF"/>
                </a:solidFill>
                <a:latin typeface="Segoe UI"/>
                <a:ea typeface="Segoe UI"/>
                <a:cs typeface="Segoe UI"/>
              </a:defRPr>
            </a:lvl5pPr>
            <a:lvl6pPr algn="l">
              <a:buNone/>
              <a:defRPr sz="3375" b="1">
                <a:solidFill>
                  <a:srgbClr val="F5FCFF"/>
                </a:solidFill>
                <a:latin typeface="Segoe UI"/>
                <a:ea typeface="Segoe UI"/>
                <a:cs typeface="Segoe UI"/>
              </a:defRPr>
            </a:lvl6pPr>
            <a:lvl7pPr algn="l">
              <a:buNone/>
              <a:defRPr sz="3375" b="1">
                <a:solidFill>
                  <a:srgbClr val="F5FCFF"/>
                </a:solidFill>
                <a:latin typeface="Segoe UI"/>
                <a:ea typeface="Segoe UI"/>
                <a:cs typeface="Segoe UI"/>
              </a:defRPr>
            </a:lvl7pPr>
            <a:lvl8pPr algn="l">
              <a:buNone/>
              <a:defRPr sz="3375" b="1">
                <a:solidFill>
                  <a:srgbClr val="F5FCFF"/>
                </a:solidFill>
                <a:latin typeface="Segoe UI"/>
                <a:ea typeface="Segoe UI"/>
                <a:cs typeface="Segoe UI"/>
              </a:defRPr>
            </a:lvl8pPr>
            <a:lvl9pPr algn="l">
              <a:buNone/>
              <a:defRPr sz="3375" b="1">
                <a:solidFill>
                  <a:srgbClr val="F5FCFF"/>
                </a:solidFill>
                <a:latin typeface="Segoe UI"/>
                <a:ea typeface="Segoe UI"/>
                <a:cs typeface="Segoe UI"/>
              </a:defRPr>
            </a:lvl9pPr>
          </a:lstStyle>
          <a:p xmlns:a="http://schemas.openxmlformats.org/drawingml/2006/main">
            <a:pPr algn="l">
              <a:buNone/>
              <a:defRPr sz="3225" b="1">
                <a:solidFill>
                  <a:srgbClr val="F5FCFF"/>
                </a:solidFill>
                <a:latin typeface="Segoe UI"/>
                <a:ea typeface="Segoe UI"/>
                <a:cs typeface="Segoe UI"/>
              </a:defRPr>
            </a:pPr>
            <a:r>
              <a:rPr sz="3225" b="1">
                <a:solidFill>
                  <a:srgbClr val="F5FCFF"/>
                </a:solidFill>
                <a:latin typeface="Segoe UI"/>
                <a:ea typeface="Segoe UI"/>
                <a:cs typeface="Segoe UI"/>
              </a:rPr>
              <a:t>Business potential for clinical teams</a:t>
            </a:r>
          </a:p>
        </p:txBody>
      </p:sp>
      <p:sp>
        <p:nvSpPr>
          <p:cNvPr id="2" name="Future directions to explore with clinical te">
            <a:extLst xmlns:a="http://schemas.openxmlformats.org/drawingml/2006/main">
              <a:ext uri="{FF2B5EF4-FFF2-40B4-BE49-F238E27FC236}">
                <a16:creationId xmlns:a16="http://schemas.microsoft.com/office/drawing/2014/main" id="{306269DE-52B9-41BA-B03A-E6826EC34EEC}"/>
              </a:ext>
            </a:extLst>
          </p:cNvPr>
          <p:cNvSpPr>
            <a:spLocks xmlns:a="http://schemas.openxmlformats.org/drawingml/2006/main" noGrp="1"/>
          </p:cNvSpPr>
          <p:nvPr/>
        </p:nvSpPr>
        <p:spPr>
          <a:xfrm xmlns:a="http://schemas.openxmlformats.org/drawingml/2006/main">
            <a:off x="609600" y="1200150"/>
            <a:ext cx="10972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875" b="0">
                <a:solidFill>
                  <a:srgbClr val="B6D2DC"/>
                </a:solidFill>
                <a:latin typeface="Segoe UI"/>
                <a:ea typeface="Segoe UI"/>
                <a:cs typeface="Segoe UI"/>
              </a:defRPr>
            </a:defPPr>
            <a:lvl1pPr algn="l">
              <a:buNone/>
              <a:defRPr sz="1875" b="0">
                <a:solidFill>
                  <a:srgbClr val="B6D2DC"/>
                </a:solidFill>
                <a:latin typeface="Segoe UI"/>
                <a:ea typeface="Segoe UI"/>
                <a:cs typeface="Segoe UI"/>
              </a:defRPr>
            </a:lvl1pPr>
            <a:lvl2pPr algn="l">
              <a:buNone/>
              <a:defRPr sz="1875" b="0">
                <a:solidFill>
                  <a:srgbClr val="B6D2DC"/>
                </a:solidFill>
                <a:latin typeface="Segoe UI"/>
                <a:ea typeface="Segoe UI"/>
                <a:cs typeface="Segoe UI"/>
              </a:defRPr>
            </a:lvl2pPr>
            <a:lvl3pPr algn="l">
              <a:buNone/>
              <a:defRPr sz="1875" b="0">
                <a:solidFill>
                  <a:srgbClr val="B6D2DC"/>
                </a:solidFill>
                <a:latin typeface="Segoe UI"/>
                <a:ea typeface="Segoe UI"/>
                <a:cs typeface="Segoe UI"/>
              </a:defRPr>
            </a:lvl3pPr>
            <a:lvl4pPr algn="l">
              <a:buNone/>
              <a:defRPr sz="1875" b="0">
                <a:solidFill>
                  <a:srgbClr val="B6D2DC"/>
                </a:solidFill>
                <a:latin typeface="Segoe UI"/>
                <a:ea typeface="Segoe UI"/>
                <a:cs typeface="Segoe UI"/>
              </a:defRPr>
            </a:lvl4pPr>
            <a:lvl5pPr algn="l">
              <a:buNone/>
              <a:defRPr sz="1875" b="0">
                <a:solidFill>
                  <a:srgbClr val="B6D2DC"/>
                </a:solidFill>
                <a:latin typeface="Segoe UI"/>
                <a:ea typeface="Segoe UI"/>
                <a:cs typeface="Segoe UI"/>
              </a:defRPr>
            </a:lvl5pPr>
            <a:lvl6pPr algn="l">
              <a:buNone/>
              <a:defRPr sz="1875" b="0">
                <a:solidFill>
                  <a:srgbClr val="B6D2DC"/>
                </a:solidFill>
                <a:latin typeface="Segoe UI"/>
                <a:ea typeface="Segoe UI"/>
                <a:cs typeface="Segoe UI"/>
              </a:defRPr>
            </a:lvl6pPr>
            <a:lvl7pPr algn="l">
              <a:buNone/>
              <a:defRPr sz="1875" b="0">
                <a:solidFill>
                  <a:srgbClr val="B6D2DC"/>
                </a:solidFill>
                <a:latin typeface="Segoe UI"/>
                <a:ea typeface="Segoe UI"/>
                <a:cs typeface="Segoe UI"/>
              </a:defRPr>
            </a:lvl7pPr>
            <a:lvl8pPr algn="l">
              <a:buNone/>
              <a:defRPr sz="1875" b="0">
                <a:solidFill>
                  <a:srgbClr val="B6D2DC"/>
                </a:solidFill>
                <a:latin typeface="Segoe UI"/>
                <a:ea typeface="Segoe UI"/>
                <a:cs typeface="Segoe UI"/>
              </a:defRPr>
            </a:lvl8pPr>
            <a:lvl9pPr algn="l">
              <a:buNone/>
              <a:defRPr sz="1875" b="0">
                <a:solidFill>
                  <a:srgbClr val="B6D2DC"/>
                </a:solidFill>
                <a:latin typeface="Segoe UI"/>
                <a:ea typeface="Segoe UI"/>
                <a:cs typeface="Segoe UI"/>
              </a:defRPr>
            </a:lvl9pPr>
          </a:lstStyle>
          <a:p xmlns:a="http://schemas.openxmlformats.org/drawingml/2006/main">
            <a:pPr algn="l">
              <a:buNone/>
              <a:defRPr sz="1875" b="0">
                <a:solidFill>
                  <a:srgbClr val="B6D2DC"/>
                </a:solidFill>
                <a:latin typeface="Segoe UI"/>
                <a:ea typeface="Segoe UI"/>
                <a:cs typeface="Segoe UI"/>
              </a:defRPr>
            </a:pPr>
            <a:r>
              <a:rPr sz="1875" b="0">
                <a:solidFill>
                  <a:srgbClr val="B6D2DC"/>
                </a:solidFill>
                <a:latin typeface="Segoe UI"/>
                <a:ea typeface="Segoe UI"/>
                <a:cs typeface="Segoe UI"/>
              </a:rPr>
              <a:t>Potential benefits to validate in a clinical pilot</a:t>
            </a:r>
          </a:p>
        </p:txBody>
      </p:sp>
      <p:sp>
        <p:nvSpPr>
          <p:cNvPr id="3" name="Department-specific onboarding">
            <a:extLst xmlns:a="http://schemas.openxmlformats.org/drawingml/2006/main">
              <a:ext uri="{FF2B5EF4-FFF2-40B4-BE49-F238E27FC236}">
                <a16:creationId xmlns:a16="http://schemas.microsoft.com/office/drawing/2014/main" id="{F6F6F70C-D5A8-47BB-8918-D89C70D83407}"/>
              </a:ext>
            </a:extLst>
          </p:cNvPr>
          <p:cNvSpPr>
            <a:spLocks xmlns:a="http://schemas.openxmlformats.org/drawingml/2006/main" noGrp="1"/>
          </p:cNvSpPr>
          <p:nvPr/>
        </p:nvSpPr>
        <p:spPr>
          <a:xfrm xmlns:a="http://schemas.openxmlformats.org/drawingml/2006/main">
            <a:off x="609600" y="2152650"/>
            <a:ext cx="45148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400" b="1">
                <a:solidFill>
                  <a:srgbClr val="53DDD5"/>
                </a:solidFill>
                <a:latin typeface="Segoe UI"/>
                <a:ea typeface="Segoe UI"/>
                <a:cs typeface="Segoe UI"/>
              </a:defRPr>
            </a:defPPr>
            <a:lvl1pPr algn="l">
              <a:buNone/>
              <a:defRPr sz="2400" b="1">
                <a:solidFill>
                  <a:srgbClr val="53DDD5"/>
                </a:solidFill>
                <a:latin typeface="Segoe UI"/>
                <a:ea typeface="Segoe UI"/>
                <a:cs typeface="Segoe UI"/>
              </a:defRPr>
            </a:lvl1pPr>
            <a:lvl2pPr algn="l">
              <a:buNone/>
              <a:defRPr sz="2400" b="1">
                <a:solidFill>
                  <a:srgbClr val="53DDD5"/>
                </a:solidFill>
                <a:latin typeface="Segoe UI"/>
                <a:ea typeface="Segoe UI"/>
                <a:cs typeface="Segoe UI"/>
              </a:defRPr>
            </a:lvl2pPr>
            <a:lvl3pPr algn="l">
              <a:buNone/>
              <a:defRPr sz="2400" b="1">
                <a:solidFill>
                  <a:srgbClr val="53DDD5"/>
                </a:solidFill>
                <a:latin typeface="Segoe UI"/>
                <a:ea typeface="Segoe UI"/>
                <a:cs typeface="Segoe UI"/>
              </a:defRPr>
            </a:lvl3pPr>
            <a:lvl4pPr algn="l">
              <a:buNone/>
              <a:defRPr sz="2400" b="1">
                <a:solidFill>
                  <a:srgbClr val="53DDD5"/>
                </a:solidFill>
                <a:latin typeface="Segoe UI"/>
                <a:ea typeface="Segoe UI"/>
                <a:cs typeface="Segoe UI"/>
              </a:defRPr>
            </a:lvl4pPr>
            <a:lvl5pPr algn="l">
              <a:buNone/>
              <a:defRPr sz="2400" b="1">
                <a:solidFill>
                  <a:srgbClr val="53DDD5"/>
                </a:solidFill>
                <a:latin typeface="Segoe UI"/>
                <a:ea typeface="Segoe UI"/>
                <a:cs typeface="Segoe UI"/>
              </a:defRPr>
            </a:lvl5pPr>
            <a:lvl6pPr algn="l">
              <a:buNone/>
              <a:defRPr sz="2400" b="1">
                <a:solidFill>
                  <a:srgbClr val="53DDD5"/>
                </a:solidFill>
                <a:latin typeface="Segoe UI"/>
                <a:ea typeface="Segoe UI"/>
                <a:cs typeface="Segoe UI"/>
              </a:defRPr>
            </a:lvl6pPr>
            <a:lvl7pPr algn="l">
              <a:buNone/>
              <a:defRPr sz="2400" b="1">
                <a:solidFill>
                  <a:srgbClr val="53DDD5"/>
                </a:solidFill>
                <a:latin typeface="Segoe UI"/>
                <a:ea typeface="Segoe UI"/>
                <a:cs typeface="Segoe UI"/>
              </a:defRPr>
            </a:lvl7pPr>
            <a:lvl8pPr algn="l">
              <a:buNone/>
              <a:defRPr sz="2400" b="1">
                <a:solidFill>
                  <a:srgbClr val="53DDD5"/>
                </a:solidFill>
                <a:latin typeface="Segoe UI"/>
                <a:ea typeface="Segoe UI"/>
                <a:cs typeface="Segoe UI"/>
              </a:defRPr>
            </a:lvl8pPr>
            <a:lvl9pPr algn="l">
              <a:buNone/>
              <a:defRPr sz="2400" b="1">
                <a:solidFill>
                  <a:srgbClr val="53DDD5"/>
                </a:solidFill>
                <a:latin typeface="Segoe UI"/>
                <a:ea typeface="Segoe UI"/>
                <a:cs typeface="Segoe UI"/>
              </a:defRPr>
            </a:lvl9pPr>
          </a:lstStyle>
          <a:p xmlns:a="http://schemas.openxmlformats.org/drawingml/2006/main">
            <a:pPr algn="l">
              <a:buNone/>
              <a:defRPr sz="2400" b="1">
                <a:solidFill>
                  <a:srgbClr val="53DDD5"/>
                </a:solidFill>
                <a:latin typeface="Segoe UI"/>
                <a:ea typeface="Segoe UI"/>
                <a:cs typeface="Segoe UI"/>
              </a:defRPr>
            </a:pPr>
            <a:r>
              <a:rPr sz="2400" b="1">
                <a:solidFill>
                  <a:srgbClr val="53DDD5"/>
                </a:solidFill>
                <a:latin typeface="Segoe UI"/>
                <a:ea typeface="Segoe UI"/>
                <a:cs typeface="Segoe UI"/>
              </a:rPr>
              <a:t>Time saved</a:t>
            </a:r>
          </a:p>
        </p:txBody>
      </p:sp>
      <p:sp>
        <p:nvSpPr>
          <p:cNvPr id="4" name="Expand the instrument library and adapt trays">
            <a:extLst xmlns:a="http://schemas.openxmlformats.org/drawingml/2006/main">
              <a:ext uri="{FF2B5EF4-FFF2-40B4-BE49-F238E27FC236}">
                <a16:creationId xmlns:a16="http://schemas.microsoft.com/office/drawing/2014/main" id="{429F502F-CAFD-43A0-8862-511B8C712D72}"/>
              </a:ext>
            </a:extLst>
          </p:cNvPr>
          <p:cNvSpPr>
            <a:spLocks xmlns:a="http://schemas.openxmlformats.org/drawingml/2006/main" noGrp="1"/>
          </p:cNvSpPr>
          <p:nvPr/>
        </p:nvSpPr>
        <p:spPr>
          <a:xfrm xmlns:a="http://schemas.openxmlformats.org/drawingml/2006/main">
            <a:off x="5524500" y="2171700"/>
            <a:ext cx="60579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100" b="0">
                <a:solidFill>
                  <a:srgbClr val="F5FCFF"/>
                </a:solidFill>
                <a:latin typeface="Segoe UI"/>
                <a:ea typeface="Segoe UI"/>
                <a:cs typeface="Segoe UI"/>
              </a:defRPr>
            </a:defPPr>
            <a:lvl1pPr algn="l">
              <a:buNone/>
              <a:defRPr sz="2100" b="0">
                <a:solidFill>
                  <a:srgbClr val="F5FCFF"/>
                </a:solidFill>
                <a:latin typeface="Segoe UI"/>
                <a:ea typeface="Segoe UI"/>
                <a:cs typeface="Segoe UI"/>
              </a:defRPr>
            </a:lvl1pPr>
            <a:lvl2pPr algn="l">
              <a:buNone/>
              <a:defRPr sz="2100" b="0">
                <a:solidFill>
                  <a:srgbClr val="F5FCFF"/>
                </a:solidFill>
                <a:latin typeface="Segoe UI"/>
                <a:ea typeface="Segoe UI"/>
                <a:cs typeface="Segoe UI"/>
              </a:defRPr>
            </a:lvl2pPr>
            <a:lvl3pPr algn="l">
              <a:buNone/>
              <a:defRPr sz="2100" b="0">
                <a:solidFill>
                  <a:srgbClr val="F5FCFF"/>
                </a:solidFill>
                <a:latin typeface="Segoe UI"/>
                <a:ea typeface="Segoe UI"/>
                <a:cs typeface="Segoe UI"/>
              </a:defRPr>
            </a:lvl3pPr>
            <a:lvl4pPr algn="l">
              <a:buNone/>
              <a:defRPr sz="2100" b="0">
                <a:solidFill>
                  <a:srgbClr val="F5FCFF"/>
                </a:solidFill>
                <a:latin typeface="Segoe UI"/>
                <a:ea typeface="Segoe UI"/>
                <a:cs typeface="Segoe UI"/>
              </a:defRPr>
            </a:lvl4pPr>
            <a:lvl5pPr algn="l">
              <a:buNone/>
              <a:defRPr sz="2100" b="0">
                <a:solidFill>
                  <a:srgbClr val="F5FCFF"/>
                </a:solidFill>
                <a:latin typeface="Segoe UI"/>
                <a:ea typeface="Segoe UI"/>
                <a:cs typeface="Segoe UI"/>
              </a:defRPr>
            </a:lvl5pPr>
            <a:lvl6pPr algn="l">
              <a:buNone/>
              <a:defRPr sz="2100" b="0">
                <a:solidFill>
                  <a:srgbClr val="F5FCFF"/>
                </a:solidFill>
                <a:latin typeface="Segoe UI"/>
                <a:ea typeface="Segoe UI"/>
                <a:cs typeface="Segoe UI"/>
              </a:defRPr>
            </a:lvl6pPr>
            <a:lvl7pPr algn="l">
              <a:buNone/>
              <a:defRPr sz="2100" b="0">
                <a:solidFill>
                  <a:srgbClr val="F5FCFF"/>
                </a:solidFill>
                <a:latin typeface="Segoe UI"/>
                <a:ea typeface="Segoe UI"/>
                <a:cs typeface="Segoe UI"/>
              </a:defRPr>
            </a:lvl7pPr>
            <a:lvl8pPr algn="l">
              <a:buNone/>
              <a:defRPr sz="2100" b="0">
                <a:solidFill>
                  <a:srgbClr val="F5FCFF"/>
                </a:solidFill>
                <a:latin typeface="Segoe UI"/>
                <a:ea typeface="Segoe UI"/>
                <a:cs typeface="Segoe UI"/>
              </a:defRPr>
            </a:lvl8pPr>
            <a:lvl9pPr algn="l">
              <a:buNone/>
              <a:defRPr sz="2100" b="0">
                <a:solidFill>
                  <a:srgbClr val="F5FCFF"/>
                </a:solidFill>
                <a:latin typeface="Segoe UI"/>
                <a:ea typeface="Segoe UI"/>
                <a:cs typeface="Segoe UI"/>
              </a:defRPr>
            </a:lvl9pPr>
          </a:lstStyle>
          <a:p xmlns:a="http://schemas.openxmlformats.org/drawingml/2006/main">
            <a:pPr algn="l">
              <a:buNone/>
              <a:defRPr sz="2100" b="0">
                <a:solidFill>
                  <a:srgbClr val="F5FCFF"/>
                </a:solidFill>
                <a:latin typeface="Segoe UI"/>
                <a:ea typeface="Segoe UI"/>
                <a:cs typeface="Segoe UI"/>
              </a:defRPr>
            </a:pPr>
            <a:r>
              <a:rPr sz="2100" b="0">
                <a:solidFill>
                  <a:srgbClr val="F5FCFF"/>
                </a:solidFill>
                <a:latin typeface="Segoe UI"/>
                <a:ea typeface="Segoe UI"/>
                <a:cs typeface="Segoe UI"/>
              </a:rPr>
              <a:t>Less time looking up instruments or repeating</a:t>
            </a:r>
          </a:p>
          <a:p xmlns:a="http://schemas.openxmlformats.org/drawingml/2006/main">
            <a:pPr algn="l">
              <a:buNone/>
              <a:defRPr sz="2100" b="0">
                <a:solidFill>
                  <a:srgbClr val="F5FCFF"/>
                </a:solidFill>
                <a:latin typeface="Segoe UI"/>
                <a:ea typeface="Segoe UI"/>
                <a:cs typeface="Segoe UI"/>
              </a:defRPr>
            </a:pPr>
            <a:r>
              <a:rPr sz="2100" b="0">
                <a:solidFill>
                  <a:srgbClr val="F5FCFF"/>
                </a:solidFill>
                <a:latin typeface="Segoe UI"/>
                <a:ea typeface="Segoe UI"/>
                <a:cs typeface="Segoe UI"/>
              </a:rPr>
              <a:t>basic explanations during onboarding.</a:t>
            </a:r>
          </a:p>
        </p:txBody>
      </p:sp>
      <p:sp>
        <p:nvSpPr>
          <p:cNvPr id="5" name="More focused practice">
            <a:extLst xmlns:a="http://schemas.openxmlformats.org/drawingml/2006/main">
              <a:ext uri="{FF2B5EF4-FFF2-40B4-BE49-F238E27FC236}">
                <a16:creationId xmlns:a16="http://schemas.microsoft.com/office/drawing/2014/main" id="{23C4D824-FA36-47D8-A391-A9A7738C3C5E}"/>
              </a:ext>
            </a:extLst>
          </p:cNvPr>
          <p:cNvSpPr>
            <a:spLocks xmlns:a="http://schemas.openxmlformats.org/drawingml/2006/main" noGrp="1"/>
          </p:cNvSpPr>
          <p:nvPr/>
        </p:nvSpPr>
        <p:spPr>
          <a:xfrm xmlns:a="http://schemas.openxmlformats.org/drawingml/2006/main">
            <a:off x="609600" y="3476625"/>
            <a:ext cx="45148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400" b="1">
                <a:solidFill>
                  <a:srgbClr val="53DDD5"/>
                </a:solidFill>
                <a:latin typeface="Segoe UI"/>
                <a:ea typeface="Segoe UI"/>
                <a:cs typeface="Segoe UI"/>
              </a:defRPr>
            </a:defPPr>
            <a:lvl1pPr algn="l">
              <a:buNone/>
              <a:defRPr sz="2400" b="1">
                <a:solidFill>
                  <a:srgbClr val="53DDD5"/>
                </a:solidFill>
                <a:latin typeface="Segoe UI"/>
                <a:ea typeface="Segoe UI"/>
                <a:cs typeface="Segoe UI"/>
              </a:defRPr>
            </a:lvl1pPr>
            <a:lvl2pPr algn="l">
              <a:buNone/>
              <a:defRPr sz="2400" b="1">
                <a:solidFill>
                  <a:srgbClr val="53DDD5"/>
                </a:solidFill>
                <a:latin typeface="Segoe UI"/>
                <a:ea typeface="Segoe UI"/>
                <a:cs typeface="Segoe UI"/>
              </a:defRPr>
            </a:lvl2pPr>
            <a:lvl3pPr algn="l">
              <a:buNone/>
              <a:defRPr sz="2400" b="1">
                <a:solidFill>
                  <a:srgbClr val="53DDD5"/>
                </a:solidFill>
                <a:latin typeface="Segoe UI"/>
                <a:ea typeface="Segoe UI"/>
                <a:cs typeface="Segoe UI"/>
              </a:defRPr>
            </a:lvl3pPr>
            <a:lvl4pPr algn="l">
              <a:buNone/>
              <a:defRPr sz="2400" b="1">
                <a:solidFill>
                  <a:srgbClr val="53DDD5"/>
                </a:solidFill>
                <a:latin typeface="Segoe UI"/>
                <a:ea typeface="Segoe UI"/>
                <a:cs typeface="Segoe UI"/>
              </a:defRPr>
            </a:lvl4pPr>
            <a:lvl5pPr algn="l">
              <a:buNone/>
              <a:defRPr sz="2400" b="1">
                <a:solidFill>
                  <a:srgbClr val="53DDD5"/>
                </a:solidFill>
                <a:latin typeface="Segoe UI"/>
                <a:ea typeface="Segoe UI"/>
                <a:cs typeface="Segoe UI"/>
              </a:defRPr>
            </a:lvl5pPr>
            <a:lvl6pPr algn="l">
              <a:buNone/>
              <a:defRPr sz="2400" b="1">
                <a:solidFill>
                  <a:srgbClr val="53DDD5"/>
                </a:solidFill>
                <a:latin typeface="Segoe UI"/>
                <a:ea typeface="Segoe UI"/>
                <a:cs typeface="Segoe UI"/>
              </a:defRPr>
            </a:lvl6pPr>
            <a:lvl7pPr algn="l">
              <a:buNone/>
              <a:defRPr sz="2400" b="1">
                <a:solidFill>
                  <a:srgbClr val="53DDD5"/>
                </a:solidFill>
                <a:latin typeface="Segoe UI"/>
                <a:ea typeface="Segoe UI"/>
                <a:cs typeface="Segoe UI"/>
              </a:defRPr>
            </a:lvl7pPr>
            <a:lvl8pPr algn="l">
              <a:buNone/>
              <a:defRPr sz="2400" b="1">
                <a:solidFill>
                  <a:srgbClr val="53DDD5"/>
                </a:solidFill>
                <a:latin typeface="Segoe UI"/>
                <a:ea typeface="Segoe UI"/>
                <a:cs typeface="Segoe UI"/>
              </a:defRPr>
            </a:lvl8pPr>
            <a:lvl9pPr algn="l">
              <a:buNone/>
              <a:defRPr sz="2400" b="1">
                <a:solidFill>
                  <a:srgbClr val="53DDD5"/>
                </a:solidFill>
                <a:latin typeface="Segoe UI"/>
                <a:ea typeface="Segoe UI"/>
                <a:cs typeface="Segoe UI"/>
              </a:defRPr>
            </a:lvl9pPr>
          </a:lstStyle>
          <a:p xmlns:a="http://schemas.openxmlformats.org/drawingml/2006/main">
            <a:pPr algn="l">
              <a:buNone/>
              <a:defRPr sz="2400" b="1">
                <a:solidFill>
                  <a:srgbClr val="53DDD5"/>
                </a:solidFill>
                <a:latin typeface="Segoe UI"/>
                <a:ea typeface="Segoe UI"/>
                <a:cs typeface="Segoe UI"/>
              </a:defRPr>
            </a:pPr>
            <a:r>
              <a:rPr sz="2400" b="1">
                <a:solidFill>
                  <a:srgbClr val="53DDD5"/>
                </a:solidFill>
                <a:latin typeface="Segoe UI"/>
                <a:ea typeface="Segoe UI"/>
                <a:cs typeface="Segoe UI"/>
              </a:rPr>
              <a:t>Fewer mistakes</a:t>
            </a:r>
          </a:p>
        </p:txBody>
      </p:sp>
      <p:sp>
        <p:nvSpPr>
          <p:cNvPr id="6" name="Build on confusion tracking with personalised">
            <a:extLst xmlns:a="http://schemas.openxmlformats.org/drawingml/2006/main">
              <a:ext uri="{FF2B5EF4-FFF2-40B4-BE49-F238E27FC236}">
                <a16:creationId xmlns:a16="http://schemas.microsoft.com/office/drawing/2014/main" id="{0B4D09EA-A992-4FBD-8BC6-647883D9828C}"/>
              </a:ext>
            </a:extLst>
          </p:cNvPr>
          <p:cNvSpPr>
            <a:spLocks xmlns:a="http://schemas.openxmlformats.org/drawingml/2006/main" noGrp="1"/>
          </p:cNvSpPr>
          <p:nvPr/>
        </p:nvSpPr>
        <p:spPr>
          <a:xfrm xmlns:a="http://schemas.openxmlformats.org/drawingml/2006/main">
            <a:off x="5524500" y="3476625"/>
            <a:ext cx="60579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100" b="0">
                <a:solidFill>
                  <a:srgbClr val="F5FCFF"/>
                </a:solidFill>
                <a:latin typeface="Segoe UI"/>
                <a:ea typeface="Segoe UI"/>
                <a:cs typeface="Segoe UI"/>
              </a:defRPr>
            </a:defPPr>
            <a:lvl1pPr algn="l">
              <a:buNone/>
              <a:defRPr sz="2100" b="0">
                <a:solidFill>
                  <a:srgbClr val="F5FCFF"/>
                </a:solidFill>
                <a:latin typeface="Segoe UI"/>
                <a:ea typeface="Segoe UI"/>
                <a:cs typeface="Segoe UI"/>
              </a:defRPr>
            </a:lvl1pPr>
            <a:lvl2pPr algn="l">
              <a:buNone/>
              <a:defRPr sz="2100" b="0">
                <a:solidFill>
                  <a:srgbClr val="F5FCFF"/>
                </a:solidFill>
                <a:latin typeface="Segoe UI"/>
                <a:ea typeface="Segoe UI"/>
                <a:cs typeface="Segoe UI"/>
              </a:defRPr>
            </a:lvl2pPr>
            <a:lvl3pPr algn="l">
              <a:buNone/>
              <a:defRPr sz="2100" b="0">
                <a:solidFill>
                  <a:srgbClr val="F5FCFF"/>
                </a:solidFill>
                <a:latin typeface="Segoe UI"/>
                <a:ea typeface="Segoe UI"/>
                <a:cs typeface="Segoe UI"/>
              </a:defRPr>
            </a:lvl3pPr>
            <a:lvl4pPr algn="l">
              <a:buNone/>
              <a:defRPr sz="2100" b="0">
                <a:solidFill>
                  <a:srgbClr val="F5FCFF"/>
                </a:solidFill>
                <a:latin typeface="Segoe UI"/>
                <a:ea typeface="Segoe UI"/>
                <a:cs typeface="Segoe UI"/>
              </a:defRPr>
            </a:lvl4pPr>
            <a:lvl5pPr algn="l">
              <a:buNone/>
              <a:defRPr sz="2100" b="0">
                <a:solidFill>
                  <a:srgbClr val="F5FCFF"/>
                </a:solidFill>
                <a:latin typeface="Segoe UI"/>
                <a:ea typeface="Segoe UI"/>
                <a:cs typeface="Segoe UI"/>
              </a:defRPr>
            </a:lvl5pPr>
            <a:lvl6pPr algn="l">
              <a:buNone/>
              <a:defRPr sz="2100" b="0">
                <a:solidFill>
                  <a:srgbClr val="F5FCFF"/>
                </a:solidFill>
                <a:latin typeface="Segoe UI"/>
                <a:ea typeface="Segoe UI"/>
                <a:cs typeface="Segoe UI"/>
              </a:defRPr>
            </a:lvl6pPr>
            <a:lvl7pPr algn="l">
              <a:buNone/>
              <a:defRPr sz="2100" b="0">
                <a:solidFill>
                  <a:srgbClr val="F5FCFF"/>
                </a:solidFill>
                <a:latin typeface="Segoe UI"/>
                <a:ea typeface="Segoe UI"/>
                <a:cs typeface="Segoe UI"/>
              </a:defRPr>
            </a:lvl7pPr>
            <a:lvl8pPr algn="l">
              <a:buNone/>
              <a:defRPr sz="2100" b="0">
                <a:solidFill>
                  <a:srgbClr val="F5FCFF"/>
                </a:solidFill>
                <a:latin typeface="Segoe UI"/>
                <a:ea typeface="Segoe UI"/>
                <a:cs typeface="Segoe UI"/>
              </a:defRPr>
            </a:lvl8pPr>
            <a:lvl9pPr algn="l">
              <a:buNone/>
              <a:defRPr sz="2100" b="0">
                <a:solidFill>
                  <a:srgbClr val="F5FCFF"/>
                </a:solidFill>
                <a:latin typeface="Segoe UI"/>
                <a:ea typeface="Segoe UI"/>
                <a:cs typeface="Segoe UI"/>
              </a:defRPr>
            </a:lvl9pPr>
          </a:lstStyle>
          <a:p xmlns:a="http://schemas.openxmlformats.org/drawingml/2006/main">
            <a:pPr algn="l">
              <a:buNone/>
              <a:defRPr sz="2100" b="0">
                <a:solidFill>
                  <a:srgbClr val="F5FCFF"/>
                </a:solidFill>
                <a:latin typeface="Segoe UI"/>
                <a:ea typeface="Segoe UI"/>
                <a:cs typeface="Segoe UI"/>
              </a:defRPr>
            </a:pPr>
            <a:r>
              <a:rPr sz="2100" b="0">
                <a:solidFill>
                  <a:srgbClr val="F5FCFF"/>
                </a:solidFill>
                <a:latin typeface="Segoe UI"/>
                <a:ea typeface="Segoe UI"/>
                <a:cs typeface="Segoe UI"/>
              </a:rPr>
              <a:t>Practise lookalike tools and tray sets to help</a:t>
            </a:r>
          </a:p>
          <a:p xmlns:a="http://schemas.openxmlformats.org/drawingml/2006/main">
            <a:pPr algn="l">
              <a:buNone/>
              <a:defRPr sz="2100" b="0">
                <a:solidFill>
                  <a:srgbClr val="F5FCFF"/>
                </a:solidFill>
                <a:latin typeface="Segoe UI"/>
                <a:ea typeface="Segoe UI"/>
                <a:cs typeface="Segoe UI"/>
              </a:defRPr>
            </a:pPr>
            <a:r>
              <a:rPr sz="2100" b="0">
                <a:solidFill>
                  <a:srgbClr val="F5FCFF"/>
                </a:solidFill>
                <a:latin typeface="Segoe UI"/>
                <a:ea typeface="Segoe UI"/>
                <a:cs typeface="Segoe UI"/>
              </a:rPr>
              <a:t>prevent selection and preparation mix-ups.</a:t>
            </a:r>
          </a:p>
        </p:txBody>
      </p:sp>
      <p:sp>
        <p:nvSpPr>
          <p:cNvPr id="7" name="Wider training use">
            <a:extLst xmlns:a="http://schemas.openxmlformats.org/drawingml/2006/main">
              <a:ext uri="{FF2B5EF4-FFF2-40B4-BE49-F238E27FC236}">
                <a16:creationId xmlns:a16="http://schemas.microsoft.com/office/drawing/2014/main" id="{D2C4898C-0C83-4436-93CD-3843876FF487}"/>
              </a:ext>
            </a:extLst>
          </p:cNvPr>
          <p:cNvSpPr>
            <a:spLocks xmlns:a="http://schemas.openxmlformats.org/drawingml/2006/main" noGrp="1"/>
          </p:cNvSpPr>
          <p:nvPr/>
        </p:nvSpPr>
        <p:spPr>
          <a:xfrm xmlns:a="http://schemas.openxmlformats.org/drawingml/2006/main">
            <a:off x="609600" y="4800600"/>
            <a:ext cx="45148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325" b="1">
                <a:solidFill>
                  <a:srgbClr val="53DDD5"/>
                </a:solidFill>
                <a:latin typeface="Segoe UI"/>
                <a:ea typeface="Segoe UI"/>
                <a:cs typeface="Segoe UI"/>
              </a:defRPr>
            </a:defPPr>
            <a:lvl1pPr algn="l">
              <a:buNone/>
              <a:defRPr sz="2400" b="1">
                <a:solidFill>
                  <a:srgbClr val="53DDD5"/>
                </a:solidFill>
                <a:latin typeface="Segoe UI"/>
                <a:ea typeface="Segoe UI"/>
                <a:cs typeface="Segoe UI"/>
              </a:defRPr>
            </a:lvl1pPr>
            <a:lvl2pPr algn="l">
              <a:buNone/>
              <a:defRPr sz="2400" b="1">
                <a:solidFill>
                  <a:srgbClr val="53DDD5"/>
                </a:solidFill>
                <a:latin typeface="Segoe UI"/>
                <a:ea typeface="Segoe UI"/>
                <a:cs typeface="Segoe UI"/>
              </a:defRPr>
            </a:lvl2pPr>
            <a:lvl3pPr algn="l">
              <a:buNone/>
              <a:defRPr sz="2400" b="1">
                <a:solidFill>
                  <a:srgbClr val="53DDD5"/>
                </a:solidFill>
                <a:latin typeface="Segoe UI"/>
                <a:ea typeface="Segoe UI"/>
                <a:cs typeface="Segoe UI"/>
              </a:defRPr>
            </a:lvl3pPr>
            <a:lvl4pPr algn="l">
              <a:buNone/>
              <a:defRPr sz="2400" b="1">
                <a:solidFill>
                  <a:srgbClr val="53DDD5"/>
                </a:solidFill>
                <a:latin typeface="Segoe UI"/>
                <a:ea typeface="Segoe UI"/>
                <a:cs typeface="Segoe UI"/>
              </a:defRPr>
            </a:lvl4pPr>
            <a:lvl5pPr algn="l">
              <a:buNone/>
              <a:defRPr sz="2400" b="1">
                <a:solidFill>
                  <a:srgbClr val="53DDD5"/>
                </a:solidFill>
                <a:latin typeface="Segoe UI"/>
                <a:ea typeface="Segoe UI"/>
                <a:cs typeface="Segoe UI"/>
              </a:defRPr>
            </a:lvl5pPr>
            <a:lvl6pPr algn="l">
              <a:buNone/>
              <a:defRPr sz="2400" b="1">
                <a:solidFill>
                  <a:srgbClr val="53DDD5"/>
                </a:solidFill>
                <a:latin typeface="Segoe UI"/>
                <a:ea typeface="Segoe UI"/>
                <a:cs typeface="Segoe UI"/>
              </a:defRPr>
            </a:lvl6pPr>
            <a:lvl7pPr algn="l">
              <a:buNone/>
              <a:defRPr sz="2400" b="1">
                <a:solidFill>
                  <a:srgbClr val="53DDD5"/>
                </a:solidFill>
                <a:latin typeface="Segoe UI"/>
                <a:ea typeface="Segoe UI"/>
                <a:cs typeface="Segoe UI"/>
              </a:defRPr>
            </a:lvl7pPr>
            <a:lvl8pPr algn="l">
              <a:buNone/>
              <a:defRPr sz="2400" b="1">
                <a:solidFill>
                  <a:srgbClr val="53DDD5"/>
                </a:solidFill>
                <a:latin typeface="Segoe UI"/>
                <a:ea typeface="Segoe UI"/>
                <a:cs typeface="Segoe UI"/>
              </a:defRPr>
            </a:lvl8pPr>
            <a:lvl9pPr algn="l">
              <a:buNone/>
              <a:defRPr sz="2400" b="1">
                <a:solidFill>
                  <a:srgbClr val="53DDD5"/>
                </a:solidFill>
                <a:latin typeface="Segoe UI"/>
                <a:ea typeface="Segoe UI"/>
                <a:cs typeface="Segoe UI"/>
              </a:defRPr>
            </a:lvl9pPr>
          </a:lstStyle>
          <a:p xmlns:a="http://schemas.openxmlformats.org/drawingml/2006/main">
            <a:pPr algn="l">
              <a:buNone/>
              <a:defRPr sz="2325" b="1">
                <a:solidFill>
                  <a:srgbClr val="53DDD5"/>
                </a:solidFill>
                <a:latin typeface="Segoe UI"/>
                <a:ea typeface="Segoe UI"/>
                <a:cs typeface="Segoe UI"/>
              </a:defRPr>
            </a:pPr>
            <a:r>
              <a:rPr sz="2325" b="1">
                <a:solidFill>
                  <a:srgbClr val="53DDD5"/>
                </a:solidFill>
                <a:latin typeface="Segoe UI"/>
                <a:ea typeface="Segoe UI"/>
                <a:cs typeface="Segoe UI"/>
              </a:rPr>
              <a:t>Training value to measure</a:t>
            </a:r>
          </a:p>
        </p:txBody>
      </p:sp>
      <p:sp>
        <p:nvSpPr>
          <p:cNvPr id="8" name="Explore use in nursing education and refreshe">
            <a:extLst xmlns:a="http://schemas.openxmlformats.org/drawingml/2006/main">
              <a:ext uri="{FF2B5EF4-FFF2-40B4-BE49-F238E27FC236}">
                <a16:creationId xmlns:a16="http://schemas.microsoft.com/office/drawing/2014/main" id="{2D2F57FF-2007-4B1E-AE45-0E024FED7AD0}"/>
              </a:ext>
            </a:extLst>
          </p:cNvPr>
          <p:cNvSpPr>
            <a:spLocks xmlns:a="http://schemas.openxmlformats.org/drawingml/2006/main" noGrp="1"/>
          </p:cNvSpPr>
          <p:nvPr/>
        </p:nvSpPr>
        <p:spPr>
          <a:xfrm xmlns:a="http://schemas.openxmlformats.org/drawingml/2006/main">
            <a:off x="5524500" y="4800600"/>
            <a:ext cx="60579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100" b="0">
                <a:solidFill>
                  <a:srgbClr val="F5FCFF"/>
                </a:solidFill>
                <a:latin typeface="Segoe UI"/>
                <a:ea typeface="Segoe UI"/>
                <a:cs typeface="Segoe UI"/>
              </a:defRPr>
            </a:defPPr>
            <a:lvl1pPr algn="l">
              <a:buNone/>
              <a:defRPr sz="2100" b="0">
                <a:solidFill>
                  <a:srgbClr val="F5FCFF"/>
                </a:solidFill>
                <a:latin typeface="Segoe UI"/>
                <a:ea typeface="Segoe UI"/>
                <a:cs typeface="Segoe UI"/>
              </a:defRPr>
            </a:lvl1pPr>
            <a:lvl2pPr algn="l">
              <a:buNone/>
              <a:defRPr sz="2100" b="0">
                <a:solidFill>
                  <a:srgbClr val="F5FCFF"/>
                </a:solidFill>
                <a:latin typeface="Segoe UI"/>
                <a:ea typeface="Segoe UI"/>
                <a:cs typeface="Segoe UI"/>
              </a:defRPr>
            </a:lvl2pPr>
            <a:lvl3pPr algn="l">
              <a:buNone/>
              <a:defRPr sz="2100" b="0">
                <a:solidFill>
                  <a:srgbClr val="F5FCFF"/>
                </a:solidFill>
                <a:latin typeface="Segoe UI"/>
                <a:ea typeface="Segoe UI"/>
                <a:cs typeface="Segoe UI"/>
              </a:defRPr>
            </a:lvl3pPr>
            <a:lvl4pPr algn="l">
              <a:buNone/>
              <a:defRPr sz="2100" b="0">
                <a:solidFill>
                  <a:srgbClr val="F5FCFF"/>
                </a:solidFill>
                <a:latin typeface="Segoe UI"/>
                <a:ea typeface="Segoe UI"/>
                <a:cs typeface="Segoe UI"/>
              </a:defRPr>
            </a:lvl4pPr>
            <a:lvl5pPr algn="l">
              <a:buNone/>
              <a:defRPr sz="2100" b="0">
                <a:solidFill>
                  <a:srgbClr val="F5FCFF"/>
                </a:solidFill>
                <a:latin typeface="Segoe UI"/>
                <a:ea typeface="Segoe UI"/>
                <a:cs typeface="Segoe UI"/>
              </a:defRPr>
            </a:lvl5pPr>
            <a:lvl6pPr algn="l">
              <a:buNone/>
              <a:defRPr sz="2100" b="0">
                <a:solidFill>
                  <a:srgbClr val="F5FCFF"/>
                </a:solidFill>
                <a:latin typeface="Segoe UI"/>
                <a:ea typeface="Segoe UI"/>
                <a:cs typeface="Segoe UI"/>
              </a:defRPr>
            </a:lvl6pPr>
            <a:lvl7pPr algn="l">
              <a:buNone/>
              <a:defRPr sz="2100" b="0">
                <a:solidFill>
                  <a:srgbClr val="F5FCFF"/>
                </a:solidFill>
                <a:latin typeface="Segoe UI"/>
                <a:ea typeface="Segoe UI"/>
                <a:cs typeface="Segoe UI"/>
              </a:defRPr>
            </a:lvl7pPr>
            <a:lvl8pPr algn="l">
              <a:buNone/>
              <a:defRPr sz="2100" b="0">
                <a:solidFill>
                  <a:srgbClr val="F5FCFF"/>
                </a:solidFill>
                <a:latin typeface="Segoe UI"/>
                <a:ea typeface="Segoe UI"/>
                <a:cs typeface="Segoe UI"/>
              </a:defRPr>
            </a:lvl8pPr>
            <a:lvl9pPr algn="l">
              <a:buNone/>
              <a:defRPr sz="2100" b="0">
                <a:solidFill>
                  <a:srgbClr val="F5FCFF"/>
                </a:solidFill>
                <a:latin typeface="Segoe UI"/>
                <a:ea typeface="Segoe UI"/>
                <a:cs typeface="Segoe UI"/>
              </a:defRPr>
            </a:lvl9pPr>
          </a:lstStyle>
          <a:p xmlns:a="http://schemas.openxmlformats.org/drawingml/2006/main">
            <a:pPr algn="l">
              <a:buNone/>
              <a:defRPr sz="2100" b="0">
                <a:solidFill>
                  <a:srgbClr val="F5FCFF"/>
                </a:solidFill>
                <a:latin typeface="Segoe UI"/>
                <a:ea typeface="Segoe UI"/>
                <a:cs typeface="Segoe UI"/>
              </a:defRPr>
            </a:pPr>
            <a:r>
              <a:rPr sz="2100" b="0">
                <a:solidFill>
                  <a:srgbClr val="F5FCFF"/>
                </a:solidFill>
                <a:latin typeface="Segoe UI"/>
                <a:ea typeface="Segoe UI"/>
                <a:cs typeface="Segoe UI"/>
              </a:rPr>
              <a:t>Value measured teaching-time savings using</a:t>
            </a:r>
          </a:p>
          <a:p xmlns:a="http://schemas.openxmlformats.org/drawingml/2006/main">
            <a:pPr algn="l">
              <a:buNone/>
              <a:defRPr sz="2100" b="0">
                <a:solidFill>
                  <a:srgbClr val="F5FCFF"/>
                </a:solidFill>
                <a:latin typeface="Segoe UI"/>
                <a:ea typeface="Segoe UI"/>
                <a:cs typeface="Segoe UI"/>
              </a:defRPr>
            </a:pPr>
            <a:r>
              <a:rPr sz="2100" b="0">
                <a:solidFill>
                  <a:srgbClr val="F5FCFF"/>
                </a:solidFill>
                <a:latin typeface="Segoe UI"/>
                <a:ea typeface="Segoe UI"/>
                <a:cs typeface="Segoe UI"/>
              </a:rPr>
              <a:t>the hospital’s actual staff costs.</a:t>
            </a:r>
          </a:p>
        </p:txBody>
      </p:sp>
      <p:sp>
        <p:nvSpPr>
          <p:cNvPr id="9" name="Next milestone: a clinician-reviewed pilot to">
            <a:extLst xmlns:a="http://schemas.openxmlformats.org/drawingml/2006/main">
              <a:ext uri="{FF2B5EF4-FFF2-40B4-BE49-F238E27FC236}">
                <a16:creationId xmlns:a16="http://schemas.microsoft.com/office/drawing/2014/main" id="{27521D1F-D310-4183-9C7C-96EE9CCB1234}"/>
              </a:ext>
            </a:extLst>
          </p:cNvPr>
          <p:cNvSpPr>
            <a:spLocks xmlns:a="http://schemas.openxmlformats.org/drawingml/2006/main" noGrp="1"/>
          </p:cNvSpPr>
          <p:nvPr/>
        </p:nvSpPr>
        <p:spPr>
          <a:xfrm xmlns:a="http://schemas.openxmlformats.org/drawingml/2006/main">
            <a:off x="609600" y="5867400"/>
            <a:ext cx="10972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800" b="0">
                <a:solidFill>
                  <a:srgbClr val="B6D2DC"/>
                </a:solidFill>
                <a:latin typeface="Segoe UI"/>
                <a:ea typeface="Segoe UI"/>
                <a:cs typeface="Segoe UI"/>
              </a:defRPr>
            </a:defPPr>
            <a:lvl1pPr algn="l">
              <a:buNone/>
              <a:defRPr sz="1875" b="0">
                <a:solidFill>
                  <a:srgbClr val="B6D2DC"/>
                </a:solidFill>
                <a:latin typeface="Segoe UI"/>
                <a:ea typeface="Segoe UI"/>
                <a:cs typeface="Segoe UI"/>
              </a:defRPr>
            </a:lvl1pPr>
            <a:lvl2pPr algn="l">
              <a:buNone/>
              <a:defRPr sz="1875" b="0">
                <a:solidFill>
                  <a:srgbClr val="B6D2DC"/>
                </a:solidFill>
                <a:latin typeface="Segoe UI"/>
                <a:ea typeface="Segoe UI"/>
                <a:cs typeface="Segoe UI"/>
              </a:defRPr>
            </a:lvl2pPr>
            <a:lvl3pPr algn="l">
              <a:buNone/>
              <a:defRPr sz="1875" b="0">
                <a:solidFill>
                  <a:srgbClr val="B6D2DC"/>
                </a:solidFill>
                <a:latin typeface="Segoe UI"/>
                <a:ea typeface="Segoe UI"/>
                <a:cs typeface="Segoe UI"/>
              </a:defRPr>
            </a:lvl3pPr>
            <a:lvl4pPr algn="l">
              <a:buNone/>
              <a:defRPr sz="1875" b="0">
                <a:solidFill>
                  <a:srgbClr val="B6D2DC"/>
                </a:solidFill>
                <a:latin typeface="Segoe UI"/>
                <a:ea typeface="Segoe UI"/>
                <a:cs typeface="Segoe UI"/>
              </a:defRPr>
            </a:lvl4pPr>
            <a:lvl5pPr algn="l">
              <a:buNone/>
              <a:defRPr sz="1875" b="0">
                <a:solidFill>
                  <a:srgbClr val="B6D2DC"/>
                </a:solidFill>
                <a:latin typeface="Segoe UI"/>
                <a:ea typeface="Segoe UI"/>
                <a:cs typeface="Segoe UI"/>
              </a:defRPr>
            </a:lvl5pPr>
            <a:lvl6pPr algn="l">
              <a:buNone/>
              <a:defRPr sz="1875" b="0">
                <a:solidFill>
                  <a:srgbClr val="B6D2DC"/>
                </a:solidFill>
                <a:latin typeface="Segoe UI"/>
                <a:ea typeface="Segoe UI"/>
                <a:cs typeface="Segoe UI"/>
              </a:defRPr>
            </a:lvl6pPr>
            <a:lvl7pPr algn="l">
              <a:buNone/>
              <a:defRPr sz="1875" b="0">
                <a:solidFill>
                  <a:srgbClr val="B6D2DC"/>
                </a:solidFill>
                <a:latin typeface="Segoe UI"/>
                <a:ea typeface="Segoe UI"/>
                <a:cs typeface="Segoe UI"/>
              </a:defRPr>
            </a:lvl7pPr>
            <a:lvl8pPr algn="l">
              <a:buNone/>
              <a:defRPr sz="1875" b="0">
                <a:solidFill>
                  <a:srgbClr val="B6D2DC"/>
                </a:solidFill>
                <a:latin typeface="Segoe UI"/>
                <a:ea typeface="Segoe UI"/>
                <a:cs typeface="Segoe UI"/>
              </a:defRPr>
            </a:lvl8pPr>
            <a:lvl9pPr algn="l">
              <a:buNone/>
              <a:defRPr sz="1875" b="0">
                <a:solidFill>
                  <a:srgbClr val="B6D2DC"/>
                </a:solidFill>
                <a:latin typeface="Segoe UI"/>
                <a:ea typeface="Segoe UI"/>
                <a:cs typeface="Segoe UI"/>
              </a:defRPr>
            </a:lvl9pPr>
          </a:lstStyle>
          <a:p xmlns:a="http://schemas.openxmlformats.org/drawingml/2006/main">
            <a:pPr algn="l">
              <a:buNone/>
              <a:defRPr sz="1800" b="0">
                <a:solidFill>
                  <a:srgbClr val="B6D2DC"/>
                </a:solidFill>
                <a:latin typeface="Segoe UI"/>
                <a:ea typeface="Segoe UI"/>
                <a:cs typeface="Segoe UI"/>
              </a:defRPr>
            </a:pPr>
            <a:r>
              <a:rPr sz="1800" b="0">
                <a:solidFill>
                  <a:srgbClr val="B6D2DC"/>
                </a:solidFill>
                <a:latin typeface="Segoe UI"/>
                <a:ea typeface="Segoe UI"/>
                <a:cs typeface="Segoe UI"/>
              </a:rPr>
              <a:t>Pilot measures: recognition time, selection accuracy and trainer hours per learner.</a:t>
            </a:r>
          </a:p>
        </p:txBody>
      </p:sp>
      <p:sp>
        <p:nvSpPr>
          <p:cNvPr id="10" name="08">
            <a:extLst xmlns:a="http://schemas.openxmlformats.org/drawingml/2006/main">
              <a:ext uri="{FF2B5EF4-FFF2-40B4-BE49-F238E27FC236}">
                <a16:creationId xmlns:a16="http://schemas.microsoft.com/office/drawing/2014/main" id="{BA629CD9-FCC6-471C-9998-07C03AC44D62}"/>
              </a:ext>
            </a:extLst>
          </p:cNvPr>
          <p:cNvSpPr>
            <a:spLocks xmlns:a="http://schemas.openxmlformats.org/drawingml/2006/main" noGrp="1"/>
          </p:cNvSpPr>
          <p:nvPr/>
        </p:nvSpPr>
        <p:spPr>
          <a:xfrm xmlns:a="http://schemas.openxmlformats.org/drawingml/2006/main">
            <a:off x="609600" y="63912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53DDD5"/>
                </a:solidFill>
                <a:latin typeface="Segoe UI"/>
                <a:ea typeface="Segoe UI"/>
                <a:cs typeface="Segoe UI"/>
              </a:defRPr>
            </a:defPPr>
            <a:lvl1pPr algn="l">
              <a:buNone/>
              <a:defRPr sz="1275" b="0">
                <a:solidFill>
                  <a:srgbClr val="53DDD5"/>
                </a:solidFill>
                <a:latin typeface="Segoe UI"/>
                <a:ea typeface="Segoe UI"/>
                <a:cs typeface="Segoe UI"/>
              </a:defRPr>
            </a:lvl1pPr>
            <a:lvl2pPr algn="l">
              <a:buNone/>
              <a:defRPr sz="1275" b="0">
                <a:solidFill>
                  <a:srgbClr val="53DDD5"/>
                </a:solidFill>
                <a:latin typeface="Segoe UI"/>
                <a:ea typeface="Segoe UI"/>
                <a:cs typeface="Segoe UI"/>
              </a:defRPr>
            </a:lvl2pPr>
            <a:lvl3pPr algn="l">
              <a:buNone/>
              <a:defRPr sz="1275" b="0">
                <a:solidFill>
                  <a:srgbClr val="53DDD5"/>
                </a:solidFill>
                <a:latin typeface="Segoe UI"/>
                <a:ea typeface="Segoe UI"/>
                <a:cs typeface="Segoe UI"/>
              </a:defRPr>
            </a:lvl3pPr>
            <a:lvl4pPr algn="l">
              <a:buNone/>
              <a:defRPr sz="1275" b="0">
                <a:solidFill>
                  <a:srgbClr val="53DDD5"/>
                </a:solidFill>
                <a:latin typeface="Segoe UI"/>
                <a:ea typeface="Segoe UI"/>
                <a:cs typeface="Segoe UI"/>
              </a:defRPr>
            </a:lvl4pPr>
            <a:lvl5pPr algn="l">
              <a:buNone/>
              <a:defRPr sz="1275" b="0">
                <a:solidFill>
                  <a:srgbClr val="53DDD5"/>
                </a:solidFill>
                <a:latin typeface="Segoe UI"/>
                <a:ea typeface="Segoe UI"/>
                <a:cs typeface="Segoe UI"/>
              </a:defRPr>
            </a:lvl5pPr>
            <a:lvl6pPr algn="l">
              <a:buNone/>
              <a:defRPr sz="1275" b="0">
                <a:solidFill>
                  <a:srgbClr val="53DDD5"/>
                </a:solidFill>
                <a:latin typeface="Segoe UI"/>
                <a:ea typeface="Segoe UI"/>
                <a:cs typeface="Segoe UI"/>
              </a:defRPr>
            </a:lvl6pPr>
            <a:lvl7pPr algn="l">
              <a:buNone/>
              <a:defRPr sz="1275" b="0">
                <a:solidFill>
                  <a:srgbClr val="53DDD5"/>
                </a:solidFill>
                <a:latin typeface="Segoe UI"/>
                <a:ea typeface="Segoe UI"/>
                <a:cs typeface="Segoe UI"/>
              </a:defRPr>
            </a:lvl7pPr>
            <a:lvl8pPr algn="l">
              <a:buNone/>
              <a:defRPr sz="1275" b="0">
                <a:solidFill>
                  <a:srgbClr val="53DDD5"/>
                </a:solidFill>
                <a:latin typeface="Segoe UI"/>
                <a:ea typeface="Segoe UI"/>
                <a:cs typeface="Segoe UI"/>
              </a:defRPr>
            </a:lvl8pPr>
            <a:lvl9pPr algn="l">
              <a:buNone/>
              <a:defRPr sz="1275" b="0">
                <a:solidFill>
                  <a:srgbClr val="53DDD5"/>
                </a:solidFill>
                <a:latin typeface="Segoe UI"/>
                <a:ea typeface="Segoe UI"/>
                <a:cs typeface="Segoe UI"/>
              </a:defRPr>
            </a:lvl9pPr>
          </a:lstStyle>
          <a:p xmlns:a="http://schemas.openxmlformats.org/drawingml/2006/main">
            <a:pPr algn="l">
              <a:buNone/>
              <a:defRPr sz="1275" b="0">
                <a:solidFill>
                  <a:srgbClr val="53DDD5"/>
                </a:solidFill>
                <a:latin typeface="Segoe UI"/>
                <a:ea typeface="Segoe UI"/>
                <a:cs typeface="Segoe UI"/>
              </a:defRPr>
            </a:pPr>
            <a:r>
              <a:rPr sz="1275" b="0">
                <a:solidFill>
                  <a:srgbClr val="53DDD5"/>
                </a:solidFill>
                <a:latin typeface="Segoe UI"/>
                <a:ea typeface="Segoe UI"/>
                <a:cs typeface="Segoe UI"/>
              </a:rPr>
              <a:t>08</a:t>
            </a:r>
          </a:p>
        </p:txBody>
      </p:sp>
    </p:spTree>
    <p:extLst>
      <p:ext uri="{BB962C8B-B14F-4D97-AF65-F5344CB8AC3E}">
        <p14:creationId xmlns:p14="http://schemas.microsoft.com/office/powerpoint/2010/main" val="1588390876"/>
      </p:ext>
    </p:extLst>
  </p:cSld>
</p:sld>
</file>

<file path=ppt/slides/slide9.xml><?xml version="1.0" encoding="utf-8"?>
<p:sld xmlns:p="http://schemas.openxmlformats.org/presentationml/2006/main">
  <p:cSld>
    <p:bg>
      <p:bgPr>
        <a:solidFill xmlns:a="http://schemas.openxmlformats.org/drawingml/2006/main">
          <a:srgbClr val="061D2B"/>
        </a:solidFill>
      </p:bgPr>
    </p:bg>
    <p:spTree>
      <p:nvGrpSpPr>
        <p:cNvPr id="1" name=""/>
        <p:cNvGrpSpPr/>
        <p:nvPr/>
      </p:nvGrpSpPr>
      <p:grpSpPr>
        <a:xfrm xmlns:a="http://schemas.openxmlformats.org/drawingml/2006/main"/>
      </p:grpSpPr>
      <p:sp>
        <p:nvSpPr>
          <p:cNvPr id="13" name="Illustrative annual savings">
            <a:extLst xmlns:a="http://schemas.openxmlformats.org/drawingml/2006/main">
              <a:ext uri="{FF2B5EF4-FFF2-40B4-BE49-F238E27FC236}">
                <a16:creationId xmlns:a16="http://schemas.microsoft.com/office/drawing/2014/main" id="{7E941770-5389-4EEA-B4A5-3100B05BE6CA}"/>
              </a:ext>
            </a:extLst>
          </p:cNvPr>
          <p:cNvSpPr>
            <a:spLocks xmlns:a="http://schemas.openxmlformats.org/drawingml/2006/main" noGrp="1"/>
          </p:cNvSpPr>
          <p:nvPr/>
        </p:nvSpPr>
        <p:spPr>
          <a:xfrm xmlns:a="http://schemas.openxmlformats.org/drawingml/2006/main">
            <a:off x="609600" y="409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3300" b="1">
                <a:solidFill>
                  <a:srgbClr val="F5FCFF"/>
                </a:solidFill>
                <a:latin typeface="Segoe UI"/>
                <a:ea typeface="Segoe UI"/>
                <a:cs typeface="Segoe UI"/>
              </a:defRPr>
            </a:defPPr>
            <a:lvl1pPr algn="l">
              <a:buNone/>
              <a:defRPr sz="3300" b="1">
                <a:solidFill>
                  <a:srgbClr val="F5FCFF"/>
                </a:solidFill>
                <a:latin typeface="Segoe UI"/>
                <a:ea typeface="Segoe UI"/>
                <a:cs typeface="Segoe UI"/>
              </a:defRPr>
            </a:lvl1pPr>
            <a:lvl2pPr algn="l">
              <a:buNone/>
              <a:defRPr sz="3300" b="1">
                <a:solidFill>
                  <a:srgbClr val="F5FCFF"/>
                </a:solidFill>
                <a:latin typeface="Segoe UI"/>
                <a:ea typeface="Segoe UI"/>
                <a:cs typeface="Segoe UI"/>
              </a:defRPr>
            </a:lvl2pPr>
            <a:lvl3pPr algn="l">
              <a:buNone/>
              <a:defRPr sz="3300" b="1">
                <a:solidFill>
                  <a:srgbClr val="F5FCFF"/>
                </a:solidFill>
                <a:latin typeface="Segoe UI"/>
                <a:ea typeface="Segoe UI"/>
                <a:cs typeface="Segoe UI"/>
              </a:defRPr>
            </a:lvl3pPr>
            <a:lvl4pPr algn="l">
              <a:buNone/>
              <a:defRPr sz="3300" b="1">
                <a:solidFill>
                  <a:srgbClr val="F5FCFF"/>
                </a:solidFill>
                <a:latin typeface="Segoe UI"/>
                <a:ea typeface="Segoe UI"/>
                <a:cs typeface="Segoe UI"/>
              </a:defRPr>
            </a:lvl4pPr>
            <a:lvl5pPr algn="l">
              <a:buNone/>
              <a:defRPr sz="3300" b="1">
                <a:solidFill>
                  <a:srgbClr val="F5FCFF"/>
                </a:solidFill>
                <a:latin typeface="Segoe UI"/>
                <a:ea typeface="Segoe UI"/>
                <a:cs typeface="Segoe UI"/>
              </a:defRPr>
            </a:lvl5pPr>
            <a:lvl6pPr algn="l">
              <a:buNone/>
              <a:defRPr sz="3300" b="1">
                <a:solidFill>
                  <a:srgbClr val="F5FCFF"/>
                </a:solidFill>
                <a:latin typeface="Segoe UI"/>
                <a:ea typeface="Segoe UI"/>
                <a:cs typeface="Segoe UI"/>
              </a:defRPr>
            </a:lvl6pPr>
            <a:lvl7pPr algn="l">
              <a:buNone/>
              <a:defRPr sz="3300" b="1">
                <a:solidFill>
                  <a:srgbClr val="F5FCFF"/>
                </a:solidFill>
                <a:latin typeface="Segoe UI"/>
                <a:ea typeface="Segoe UI"/>
                <a:cs typeface="Segoe UI"/>
              </a:defRPr>
            </a:lvl7pPr>
            <a:lvl8pPr algn="l">
              <a:buNone/>
              <a:defRPr sz="3300" b="1">
                <a:solidFill>
                  <a:srgbClr val="F5FCFF"/>
                </a:solidFill>
                <a:latin typeface="Segoe UI"/>
                <a:ea typeface="Segoe UI"/>
                <a:cs typeface="Segoe UI"/>
              </a:defRPr>
            </a:lvl8pPr>
            <a:lvl9pPr algn="l">
              <a:buNone/>
              <a:defRPr sz="3300" b="1">
                <a:solidFill>
                  <a:srgbClr val="F5FCFF"/>
                </a:solidFill>
                <a:latin typeface="Segoe UI"/>
                <a:ea typeface="Segoe UI"/>
                <a:cs typeface="Segoe UI"/>
              </a:defRPr>
            </a:lvl9pPr>
          </a:lstStyle>
          <a:p xmlns:a="http://schemas.openxmlformats.org/drawingml/2006/main">
            <a:pPr algn="l">
              <a:buNone/>
              <a:defRPr sz="3300" b="1">
                <a:solidFill>
                  <a:srgbClr val="F5FCFF"/>
                </a:solidFill>
                <a:latin typeface="Segoe UI"/>
                <a:ea typeface="Segoe UI"/>
                <a:cs typeface="Segoe UI"/>
              </a:defRPr>
            </a:pPr>
            <a:r>
              <a:rPr sz="3300" b="1">
                <a:solidFill>
                  <a:srgbClr val="F5FCFF"/>
                </a:solidFill>
                <a:latin typeface="Segoe UI"/>
                <a:ea typeface="Segoe UI"/>
                <a:cs typeface="Segoe UI"/>
              </a:rPr>
              <a:t/>
            </a:r>
          </a:p>
        </p:txBody>
      </p:sp>
      <p:sp>
        <p:nvSpPr>
          <p:cNvPr id="2" name="Planning estimate for one hospital. Assumptions, not me">
            <a:extLst xmlns:a="http://schemas.openxmlformats.org/drawingml/2006/main">
              <a:ext uri="{FF2B5EF4-FFF2-40B4-BE49-F238E27FC236}">
                <a16:creationId xmlns:a16="http://schemas.microsoft.com/office/drawing/2014/main" id="{91F48F43-1DFE-4413-821D-CC3019A868C7}"/>
              </a:ext>
            </a:extLst>
          </p:cNvPr>
          <p:cNvSpPr>
            <a:spLocks xmlns:a="http://schemas.openxmlformats.org/drawingml/2006/main" noGrp="1"/>
          </p:cNvSpPr>
          <p:nvPr/>
        </p:nvSpPr>
        <p:spPr>
          <a:xfrm xmlns:a="http://schemas.openxmlformats.org/drawingml/2006/main">
            <a:off x="609600" y="1209675"/>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875" b="0">
                <a:solidFill>
                  <a:srgbClr val="B6D2DC"/>
                </a:solidFill>
                <a:latin typeface="Segoe UI"/>
                <a:ea typeface="Segoe UI"/>
                <a:cs typeface="Segoe UI"/>
              </a:defRPr>
            </a:defPPr>
            <a:lvl1pPr algn="l">
              <a:buNone/>
              <a:defRPr sz="1875" b="0">
                <a:solidFill>
                  <a:srgbClr val="B6D2DC"/>
                </a:solidFill>
                <a:latin typeface="Segoe UI"/>
                <a:ea typeface="Segoe UI"/>
                <a:cs typeface="Segoe UI"/>
              </a:defRPr>
            </a:lvl1pPr>
            <a:lvl2pPr algn="l">
              <a:buNone/>
              <a:defRPr sz="1875" b="0">
                <a:solidFill>
                  <a:srgbClr val="B6D2DC"/>
                </a:solidFill>
                <a:latin typeface="Segoe UI"/>
                <a:ea typeface="Segoe UI"/>
                <a:cs typeface="Segoe UI"/>
              </a:defRPr>
            </a:lvl2pPr>
            <a:lvl3pPr algn="l">
              <a:buNone/>
              <a:defRPr sz="1875" b="0">
                <a:solidFill>
                  <a:srgbClr val="B6D2DC"/>
                </a:solidFill>
                <a:latin typeface="Segoe UI"/>
                <a:ea typeface="Segoe UI"/>
                <a:cs typeface="Segoe UI"/>
              </a:defRPr>
            </a:lvl3pPr>
            <a:lvl4pPr algn="l">
              <a:buNone/>
              <a:defRPr sz="1875" b="0">
                <a:solidFill>
                  <a:srgbClr val="B6D2DC"/>
                </a:solidFill>
                <a:latin typeface="Segoe UI"/>
                <a:ea typeface="Segoe UI"/>
                <a:cs typeface="Segoe UI"/>
              </a:defRPr>
            </a:lvl4pPr>
            <a:lvl5pPr algn="l">
              <a:buNone/>
              <a:defRPr sz="1875" b="0">
                <a:solidFill>
                  <a:srgbClr val="B6D2DC"/>
                </a:solidFill>
                <a:latin typeface="Segoe UI"/>
                <a:ea typeface="Segoe UI"/>
                <a:cs typeface="Segoe UI"/>
              </a:defRPr>
            </a:lvl5pPr>
            <a:lvl6pPr algn="l">
              <a:buNone/>
              <a:defRPr sz="1875" b="0">
                <a:solidFill>
                  <a:srgbClr val="B6D2DC"/>
                </a:solidFill>
                <a:latin typeface="Segoe UI"/>
                <a:ea typeface="Segoe UI"/>
                <a:cs typeface="Segoe UI"/>
              </a:defRPr>
            </a:lvl6pPr>
            <a:lvl7pPr algn="l">
              <a:buNone/>
              <a:defRPr sz="1875" b="0">
                <a:solidFill>
                  <a:srgbClr val="B6D2DC"/>
                </a:solidFill>
                <a:latin typeface="Segoe UI"/>
                <a:ea typeface="Segoe UI"/>
                <a:cs typeface="Segoe UI"/>
              </a:defRPr>
            </a:lvl7pPr>
            <a:lvl8pPr algn="l">
              <a:buNone/>
              <a:defRPr sz="1875" b="0">
                <a:solidFill>
                  <a:srgbClr val="B6D2DC"/>
                </a:solidFill>
                <a:latin typeface="Segoe UI"/>
                <a:ea typeface="Segoe UI"/>
                <a:cs typeface="Segoe UI"/>
              </a:defRPr>
            </a:lvl8pPr>
            <a:lvl9pPr algn="l">
              <a:buNone/>
              <a:defRPr sz="1875" b="0">
                <a:solidFill>
                  <a:srgbClr val="B6D2DC"/>
                </a:solidFill>
                <a:latin typeface="Segoe UI"/>
                <a:ea typeface="Segoe UI"/>
                <a:cs typeface="Segoe UI"/>
              </a:defRPr>
            </a:lvl9pPr>
          </a:lstStyle>
          <a:p xmlns:a="http://schemas.openxmlformats.org/drawingml/2006/main">
            <a:pPr algn="l">
              <a:buNone/>
              <a:defRPr sz="1875" b="0">
                <a:solidFill>
                  <a:srgbClr val="B6D2DC"/>
                </a:solidFill>
                <a:latin typeface="Segoe UI"/>
                <a:ea typeface="Segoe UI"/>
                <a:cs typeface="Segoe UI"/>
              </a:defRPr>
            </a:pPr>
            <a:r>
              <a:rPr sz="1875" b="0">
                <a:solidFill>
                  <a:srgbClr val="B6D2DC"/>
                </a:solidFill>
                <a:latin typeface="Segoe UI"/>
                <a:ea typeface="Segoe UI"/>
                <a:cs typeface="Segoe UI"/>
              </a:rPr>
              <a:t/>
            </a:r>
          </a:p>
        </p:txBody>
      </p:sp>
      <p:sp>
        <p:nvSpPr>
          <p:cNvPr id="3" name="09">
            <a:extLst xmlns:a="http://schemas.openxmlformats.org/drawingml/2006/main">
              <a:ext uri="{FF2B5EF4-FFF2-40B4-BE49-F238E27FC236}">
                <a16:creationId xmlns:a16="http://schemas.microsoft.com/office/drawing/2014/main" id="{83FA6B34-4442-475D-AAE4-092002C61266}"/>
              </a:ext>
            </a:extLst>
          </p:cNvPr>
          <p:cNvSpPr>
            <a:spLocks xmlns:a="http://schemas.openxmlformats.org/drawingml/2006/main" noGrp="1"/>
          </p:cNvSpPr>
          <p:nvPr/>
        </p:nvSpPr>
        <p:spPr>
          <a:xfrm xmlns:a="http://schemas.openxmlformats.org/drawingml/2006/main">
            <a:off x="609600" y="63912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53DDD5"/>
                </a:solidFill>
                <a:latin typeface="Segoe UI"/>
                <a:ea typeface="Segoe UI"/>
                <a:cs typeface="Segoe UI"/>
              </a:defRPr>
            </a:defPPr>
            <a:lvl1pPr algn="l">
              <a:buNone/>
              <a:defRPr sz="1275" b="0">
                <a:solidFill>
                  <a:srgbClr val="53DDD5"/>
                </a:solidFill>
                <a:latin typeface="Segoe UI"/>
                <a:ea typeface="Segoe UI"/>
                <a:cs typeface="Segoe UI"/>
              </a:defRPr>
            </a:lvl1pPr>
            <a:lvl2pPr algn="l">
              <a:buNone/>
              <a:defRPr sz="1275" b="0">
                <a:solidFill>
                  <a:srgbClr val="53DDD5"/>
                </a:solidFill>
                <a:latin typeface="Segoe UI"/>
                <a:ea typeface="Segoe UI"/>
                <a:cs typeface="Segoe UI"/>
              </a:defRPr>
            </a:lvl2pPr>
            <a:lvl3pPr algn="l">
              <a:buNone/>
              <a:defRPr sz="1275" b="0">
                <a:solidFill>
                  <a:srgbClr val="53DDD5"/>
                </a:solidFill>
                <a:latin typeface="Segoe UI"/>
                <a:ea typeface="Segoe UI"/>
                <a:cs typeface="Segoe UI"/>
              </a:defRPr>
            </a:lvl3pPr>
            <a:lvl4pPr algn="l">
              <a:buNone/>
              <a:defRPr sz="1275" b="0">
                <a:solidFill>
                  <a:srgbClr val="53DDD5"/>
                </a:solidFill>
                <a:latin typeface="Segoe UI"/>
                <a:ea typeface="Segoe UI"/>
                <a:cs typeface="Segoe UI"/>
              </a:defRPr>
            </a:lvl4pPr>
            <a:lvl5pPr algn="l">
              <a:buNone/>
              <a:defRPr sz="1275" b="0">
                <a:solidFill>
                  <a:srgbClr val="53DDD5"/>
                </a:solidFill>
                <a:latin typeface="Segoe UI"/>
                <a:ea typeface="Segoe UI"/>
                <a:cs typeface="Segoe UI"/>
              </a:defRPr>
            </a:lvl5pPr>
            <a:lvl6pPr algn="l">
              <a:buNone/>
              <a:defRPr sz="1275" b="0">
                <a:solidFill>
                  <a:srgbClr val="53DDD5"/>
                </a:solidFill>
                <a:latin typeface="Segoe UI"/>
                <a:ea typeface="Segoe UI"/>
                <a:cs typeface="Segoe UI"/>
              </a:defRPr>
            </a:lvl6pPr>
            <a:lvl7pPr algn="l">
              <a:buNone/>
              <a:defRPr sz="1275" b="0">
                <a:solidFill>
                  <a:srgbClr val="53DDD5"/>
                </a:solidFill>
                <a:latin typeface="Segoe UI"/>
                <a:ea typeface="Segoe UI"/>
                <a:cs typeface="Segoe UI"/>
              </a:defRPr>
            </a:lvl7pPr>
            <a:lvl8pPr algn="l">
              <a:buNone/>
              <a:defRPr sz="1275" b="0">
                <a:solidFill>
                  <a:srgbClr val="53DDD5"/>
                </a:solidFill>
                <a:latin typeface="Segoe UI"/>
                <a:ea typeface="Segoe UI"/>
                <a:cs typeface="Segoe UI"/>
              </a:defRPr>
            </a:lvl8pPr>
            <a:lvl9pPr algn="l">
              <a:buNone/>
              <a:defRPr sz="1275" b="0">
                <a:solidFill>
                  <a:srgbClr val="53DDD5"/>
                </a:solidFill>
                <a:latin typeface="Segoe UI"/>
                <a:ea typeface="Segoe UI"/>
                <a:cs typeface="Segoe UI"/>
              </a:defRPr>
            </a:lvl9pPr>
          </a:lstStyle>
          <a:p xmlns:a="http://schemas.openxmlformats.org/drawingml/2006/main">
            <a:pPr algn="l">
              <a:buNone/>
              <a:defRPr sz="1275" b="0">
                <a:solidFill>
                  <a:srgbClr val="53DDD5"/>
                </a:solidFill>
                <a:latin typeface="Segoe UI"/>
                <a:ea typeface="Segoe UI"/>
                <a:cs typeface="Segoe UI"/>
              </a:defRPr>
            </a:pPr>
            <a:r>
              <a:rPr sz="1275" b="0">
                <a:solidFill>
                  <a:srgbClr val="53DDD5"/>
                </a:solidFill>
                <a:latin typeface="Segoe UI"/>
                <a:ea typeface="Segoe UI"/>
                <a:cs typeface="Segoe UI"/>
              </a:rPr>
              <a:t/>
            </a:r>
          </a:p>
        </p:txBody>
      </p:sp>
      <p:sp>
        <p:nvSpPr>
          <p:cNvPr id="4" name="50 users per year">
            <a:extLst xmlns:a="http://schemas.openxmlformats.org/drawingml/2006/main">
              <a:ext uri="{FF2B5EF4-FFF2-40B4-BE49-F238E27FC236}">
                <a16:creationId xmlns:a16="http://schemas.microsoft.com/office/drawing/2014/main" id="{78B4D933-063A-4B7E-B755-4950994FFA48}"/>
              </a:ext>
            </a:extLst>
          </p:cNvPr>
          <p:cNvSpPr>
            <a:spLocks xmlns:a="http://schemas.openxmlformats.org/drawingml/2006/main" noGrp="1"/>
          </p:cNvSpPr>
          <p:nvPr/>
        </p:nvSpPr>
        <p:spPr>
          <a:xfrm xmlns:a="http://schemas.openxmlformats.org/drawingml/2006/main">
            <a:off x="609600" y="2095500"/>
            <a:ext cx="5000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475" b="1">
                <a:solidFill>
                  <a:srgbClr val="53DDD5"/>
                </a:solidFill>
                <a:latin typeface="Segoe UI"/>
                <a:ea typeface="Segoe UI"/>
                <a:cs typeface="Segoe UI"/>
              </a:defRPr>
            </a:defPPr>
            <a:lvl1pPr algn="l">
              <a:buNone/>
              <a:defRPr sz="2475" b="1">
                <a:solidFill>
                  <a:srgbClr val="53DDD5"/>
                </a:solidFill>
                <a:latin typeface="Segoe UI"/>
                <a:ea typeface="Segoe UI"/>
                <a:cs typeface="Segoe UI"/>
              </a:defRPr>
            </a:lvl1pPr>
            <a:lvl2pPr algn="l">
              <a:buNone/>
              <a:defRPr sz="2475" b="1">
                <a:solidFill>
                  <a:srgbClr val="53DDD5"/>
                </a:solidFill>
                <a:latin typeface="Segoe UI"/>
                <a:ea typeface="Segoe UI"/>
                <a:cs typeface="Segoe UI"/>
              </a:defRPr>
            </a:lvl2pPr>
            <a:lvl3pPr algn="l">
              <a:buNone/>
              <a:defRPr sz="2475" b="1">
                <a:solidFill>
                  <a:srgbClr val="53DDD5"/>
                </a:solidFill>
                <a:latin typeface="Segoe UI"/>
                <a:ea typeface="Segoe UI"/>
                <a:cs typeface="Segoe UI"/>
              </a:defRPr>
            </a:lvl3pPr>
            <a:lvl4pPr algn="l">
              <a:buNone/>
              <a:defRPr sz="2475" b="1">
                <a:solidFill>
                  <a:srgbClr val="53DDD5"/>
                </a:solidFill>
                <a:latin typeface="Segoe UI"/>
                <a:ea typeface="Segoe UI"/>
                <a:cs typeface="Segoe UI"/>
              </a:defRPr>
            </a:lvl4pPr>
            <a:lvl5pPr algn="l">
              <a:buNone/>
              <a:defRPr sz="2475" b="1">
                <a:solidFill>
                  <a:srgbClr val="53DDD5"/>
                </a:solidFill>
                <a:latin typeface="Segoe UI"/>
                <a:ea typeface="Segoe UI"/>
                <a:cs typeface="Segoe UI"/>
              </a:defRPr>
            </a:lvl5pPr>
            <a:lvl6pPr algn="l">
              <a:buNone/>
              <a:defRPr sz="2475" b="1">
                <a:solidFill>
                  <a:srgbClr val="53DDD5"/>
                </a:solidFill>
                <a:latin typeface="Segoe UI"/>
                <a:ea typeface="Segoe UI"/>
                <a:cs typeface="Segoe UI"/>
              </a:defRPr>
            </a:lvl6pPr>
            <a:lvl7pPr algn="l">
              <a:buNone/>
              <a:defRPr sz="2475" b="1">
                <a:solidFill>
                  <a:srgbClr val="53DDD5"/>
                </a:solidFill>
                <a:latin typeface="Segoe UI"/>
                <a:ea typeface="Segoe UI"/>
                <a:cs typeface="Segoe UI"/>
              </a:defRPr>
            </a:lvl7pPr>
            <a:lvl8pPr algn="l">
              <a:buNone/>
              <a:defRPr sz="2475" b="1">
                <a:solidFill>
                  <a:srgbClr val="53DDD5"/>
                </a:solidFill>
                <a:latin typeface="Segoe UI"/>
                <a:ea typeface="Segoe UI"/>
                <a:cs typeface="Segoe UI"/>
              </a:defRPr>
            </a:lvl8pPr>
            <a:lvl9pPr algn="l">
              <a:buNone/>
              <a:defRPr sz="2475" b="1">
                <a:solidFill>
                  <a:srgbClr val="53DDD5"/>
                </a:solidFill>
                <a:latin typeface="Segoe UI"/>
                <a:ea typeface="Segoe UI"/>
                <a:cs typeface="Segoe UI"/>
              </a:defRPr>
            </a:lvl9pPr>
          </a:lstStyle>
          <a:p xmlns:a="http://schemas.openxmlformats.org/drawingml/2006/main">
            <a:pPr algn="l">
              <a:buNone/>
              <a:defRPr sz="2475" b="1">
                <a:solidFill>
                  <a:srgbClr val="53DDD5"/>
                </a:solidFill>
                <a:latin typeface="Segoe UI"/>
                <a:ea typeface="Segoe UI"/>
                <a:cs typeface="Segoe UI"/>
              </a:defRPr>
            </a:pPr>
            <a:r>
              <a:rPr sz="2475" b="1">
                <a:solidFill>
                  <a:srgbClr val="53DDD5"/>
                </a:solidFill>
                <a:latin typeface="Segoe UI"/>
                <a:ea typeface="Segoe UI"/>
                <a:cs typeface="Segoe UI"/>
              </a:rPr>
              <a:t/>
            </a:r>
          </a:p>
        </p:txBody>
      </p:sp>
      <p:sp>
        <p:nvSpPr>
          <p:cNvPr id="5" name="OR staff taking onboarding&#10;or refresher practice.">
            <a:extLst xmlns:a="http://schemas.openxmlformats.org/drawingml/2006/main">
              <a:ext uri="{FF2B5EF4-FFF2-40B4-BE49-F238E27FC236}">
                <a16:creationId xmlns:a16="http://schemas.microsoft.com/office/drawing/2014/main" id="{5B010C81-75CA-43AD-AD4B-ED1A86E5E7DA}"/>
              </a:ext>
            </a:extLst>
          </p:cNvPr>
          <p:cNvSpPr>
            <a:spLocks xmlns:a="http://schemas.openxmlformats.org/drawingml/2006/main" noGrp="1"/>
          </p:cNvSpPr>
          <p:nvPr/>
        </p:nvSpPr>
        <p:spPr>
          <a:xfrm xmlns:a="http://schemas.openxmlformats.org/drawingml/2006/main">
            <a:off x="609600" y="2733675"/>
            <a:ext cx="50006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100" b="0">
                <a:solidFill>
                  <a:srgbClr val="F5FCFF"/>
                </a:solidFill>
                <a:latin typeface="Segoe UI"/>
                <a:ea typeface="Segoe UI"/>
                <a:cs typeface="Segoe UI"/>
              </a:defRPr>
            </a:defPPr>
            <a:lvl1pPr algn="l">
              <a:buNone/>
              <a:defRPr sz="2100" b="0">
                <a:solidFill>
                  <a:srgbClr val="F5FCFF"/>
                </a:solidFill>
                <a:latin typeface="Segoe UI"/>
                <a:ea typeface="Segoe UI"/>
                <a:cs typeface="Segoe UI"/>
              </a:defRPr>
            </a:lvl1pPr>
            <a:lvl2pPr algn="l">
              <a:buNone/>
              <a:defRPr sz="2100" b="0">
                <a:solidFill>
                  <a:srgbClr val="F5FCFF"/>
                </a:solidFill>
                <a:latin typeface="Segoe UI"/>
                <a:ea typeface="Segoe UI"/>
                <a:cs typeface="Segoe UI"/>
              </a:defRPr>
            </a:lvl2pPr>
            <a:lvl3pPr algn="l">
              <a:buNone/>
              <a:defRPr sz="2100" b="0">
                <a:solidFill>
                  <a:srgbClr val="F5FCFF"/>
                </a:solidFill>
                <a:latin typeface="Segoe UI"/>
                <a:ea typeface="Segoe UI"/>
                <a:cs typeface="Segoe UI"/>
              </a:defRPr>
            </a:lvl3pPr>
            <a:lvl4pPr algn="l">
              <a:buNone/>
              <a:defRPr sz="2100" b="0">
                <a:solidFill>
                  <a:srgbClr val="F5FCFF"/>
                </a:solidFill>
                <a:latin typeface="Segoe UI"/>
                <a:ea typeface="Segoe UI"/>
                <a:cs typeface="Segoe UI"/>
              </a:defRPr>
            </a:lvl4pPr>
            <a:lvl5pPr algn="l">
              <a:buNone/>
              <a:defRPr sz="2100" b="0">
                <a:solidFill>
                  <a:srgbClr val="F5FCFF"/>
                </a:solidFill>
                <a:latin typeface="Segoe UI"/>
                <a:ea typeface="Segoe UI"/>
                <a:cs typeface="Segoe UI"/>
              </a:defRPr>
            </a:lvl5pPr>
            <a:lvl6pPr algn="l">
              <a:buNone/>
              <a:defRPr sz="2100" b="0">
                <a:solidFill>
                  <a:srgbClr val="F5FCFF"/>
                </a:solidFill>
                <a:latin typeface="Segoe UI"/>
                <a:ea typeface="Segoe UI"/>
                <a:cs typeface="Segoe UI"/>
              </a:defRPr>
            </a:lvl6pPr>
            <a:lvl7pPr algn="l">
              <a:buNone/>
              <a:defRPr sz="2100" b="0">
                <a:solidFill>
                  <a:srgbClr val="F5FCFF"/>
                </a:solidFill>
                <a:latin typeface="Segoe UI"/>
                <a:ea typeface="Segoe UI"/>
                <a:cs typeface="Segoe UI"/>
              </a:defRPr>
            </a:lvl7pPr>
            <a:lvl8pPr algn="l">
              <a:buNone/>
              <a:defRPr sz="2100" b="0">
                <a:solidFill>
                  <a:srgbClr val="F5FCFF"/>
                </a:solidFill>
                <a:latin typeface="Segoe UI"/>
                <a:ea typeface="Segoe UI"/>
                <a:cs typeface="Segoe UI"/>
              </a:defRPr>
            </a:lvl8pPr>
            <a:lvl9pPr algn="l">
              <a:buNone/>
              <a:defRPr sz="2100" b="0">
                <a:solidFill>
                  <a:srgbClr val="F5FCFF"/>
                </a:solidFill>
                <a:latin typeface="Segoe UI"/>
                <a:ea typeface="Segoe UI"/>
                <a:cs typeface="Segoe UI"/>
              </a:defRPr>
            </a:lvl9pPr>
          </a:lstStyle>
          <a:p xmlns:a="http://schemas.openxmlformats.org/drawingml/2006/main">
            <a:pPr algn="l">
              <a:buNone/>
              <a:defRPr sz="2100" b="0">
                <a:solidFill>
                  <a:srgbClr val="F5FCFF"/>
                </a:solidFill>
                <a:latin typeface="Segoe UI"/>
                <a:ea typeface="Segoe UI"/>
                <a:cs typeface="Segoe UI"/>
              </a:defRPr>
            </a:pPr>
            <a:r>
              <a:rPr sz="2100" b="0">
                <a:solidFill>
                  <a:srgbClr val="F5FCFF"/>
                </a:solidFill>
                <a:latin typeface="Segoe UI"/>
                <a:ea typeface="Segoe UI"/>
                <a:cs typeface="Segoe UI"/>
              </a:rPr>
              <a:t/>
            </a:r>
          </a:p>
        </p:txBody>
      </p:sp>
      <p:sp>
        <p:nvSpPr>
          <p:cNvPr id="6" name="Assumed net saving per user">
            <a:extLst xmlns:a="http://schemas.openxmlformats.org/drawingml/2006/main">
              <a:ext uri="{FF2B5EF4-FFF2-40B4-BE49-F238E27FC236}">
                <a16:creationId xmlns:a16="http://schemas.microsoft.com/office/drawing/2014/main" id="{64682A45-E10F-4B5F-8D23-DF558B33C579}"/>
              </a:ext>
            </a:extLst>
          </p:cNvPr>
          <p:cNvSpPr>
            <a:spLocks xmlns:a="http://schemas.openxmlformats.org/drawingml/2006/main" noGrp="1"/>
          </p:cNvSpPr>
          <p:nvPr/>
        </p:nvSpPr>
        <p:spPr>
          <a:xfrm xmlns:a="http://schemas.openxmlformats.org/drawingml/2006/main">
            <a:off x="609600" y="3924300"/>
            <a:ext cx="500062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175" b="1">
                <a:solidFill>
                  <a:srgbClr val="53DDD5"/>
                </a:solidFill>
                <a:latin typeface="Segoe UI"/>
                <a:ea typeface="Segoe UI"/>
                <a:cs typeface="Segoe UI"/>
              </a:defRPr>
            </a:defPPr>
            <a:lvl1pPr algn="l">
              <a:buNone/>
              <a:defRPr sz="2175" b="1">
                <a:solidFill>
                  <a:srgbClr val="53DDD5"/>
                </a:solidFill>
                <a:latin typeface="Segoe UI"/>
                <a:ea typeface="Segoe UI"/>
                <a:cs typeface="Segoe UI"/>
              </a:defRPr>
            </a:lvl1pPr>
            <a:lvl2pPr algn="l">
              <a:buNone/>
              <a:defRPr sz="2175" b="1">
                <a:solidFill>
                  <a:srgbClr val="53DDD5"/>
                </a:solidFill>
                <a:latin typeface="Segoe UI"/>
                <a:ea typeface="Segoe UI"/>
                <a:cs typeface="Segoe UI"/>
              </a:defRPr>
            </a:lvl2pPr>
            <a:lvl3pPr algn="l">
              <a:buNone/>
              <a:defRPr sz="2175" b="1">
                <a:solidFill>
                  <a:srgbClr val="53DDD5"/>
                </a:solidFill>
                <a:latin typeface="Segoe UI"/>
                <a:ea typeface="Segoe UI"/>
                <a:cs typeface="Segoe UI"/>
              </a:defRPr>
            </a:lvl3pPr>
            <a:lvl4pPr algn="l">
              <a:buNone/>
              <a:defRPr sz="2175" b="1">
                <a:solidFill>
                  <a:srgbClr val="53DDD5"/>
                </a:solidFill>
                <a:latin typeface="Segoe UI"/>
                <a:ea typeface="Segoe UI"/>
                <a:cs typeface="Segoe UI"/>
              </a:defRPr>
            </a:lvl4pPr>
            <a:lvl5pPr algn="l">
              <a:buNone/>
              <a:defRPr sz="2175" b="1">
                <a:solidFill>
                  <a:srgbClr val="53DDD5"/>
                </a:solidFill>
                <a:latin typeface="Segoe UI"/>
                <a:ea typeface="Segoe UI"/>
                <a:cs typeface="Segoe UI"/>
              </a:defRPr>
            </a:lvl5pPr>
            <a:lvl6pPr algn="l">
              <a:buNone/>
              <a:defRPr sz="2175" b="1">
                <a:solidFill>
                  <a:srgbClr val="53DDD5"/>
                </a:solidFill>
                <a:latin typeface="Segoe UI"/>
                <a:ea typeface="Segoe UI"/>
                <a:cs typeface="Segoe UI"/>
              </a:defRPr>
            </a:lvl6pPr>
            <a:lvl7pPr algn="l">
              <a:buNone/>
              <a:defRPr sz="2175" b="1">
                <a:solidFill>
                  <a:srgbClr val="53DDD5"/>
                </a:solidFill>
                <a:latin typeface="Segoe UI"/>
                <a:ea typeface="Segoe UI"/>
                <a:cs typeface="Segoe UI"/>
              </a:defRPr>
            </a:lvl7pPr>
            <a:lvl8pPr algn="l">
              <a:buNone/>
              <a:defRPr sz="2175" b="1">
                <a:solidFill>
                  <a:srgbClr val="53DDD5"/>
                </a:solidFill>
                <a:latin typeface="Segoe UI"/>
                <a:ea typeface="Segoe UI"/>
                <a:cs typeface="Segoe UI"/>
              </a:defRPr>
            </a:lvl8pPr>
            <a:lvl9pPr algn="l">
              <a:buNone/>
              <a:defRPr sz="2175" b="1">
                <a:solidFill>
                  <a:srgbClr val="53DDD5"/>
                </a:solidFill>
                <a:latin typeface="Segoe UI"/>
                <a:ea typeface="Segoe UI"/>
                <a:cs typeface="Segoe UI"/>
              </a:defRPr>
            </a:lvl9pPr>
          </a:lstStyle>
          <a:p xmlns:a="http://schemas.openxmlformats.org/drawingml/2006/main">
            <a:pPr algn="l">
              <a:buNone/>
              <a:defRPr sz="2175" b="1">
                <a:solidFill>
                  <a:srgbClr val="53DDD5"/>
                </a:solidFill>
                <a:latin typeface="Segoe UI"/>
                <a:ea typeface="Segoe UI"/>
                <a:cs typeface="Segoe UI"/>
              </a:defRPr>
            </a:pPr>
            <a:r>
              <a:rPr sz="2175" b="1">
                <a:solidFill>
                  <a:srgbClr val="53DDD5"/>
                </a:solidFill>
                <a:latin typeface="Segoe UI"/>
                <a:ea typeface="Segoe UI"/>
                <a:cs typeface="Segoe UI"/>
              </a:rPr>
              <a:t/>
            </a:r>
          </a:p>
        </p:txBody>
      </p:sp>
      <p:sp>
        <p:nvSpPr>
          <p:cNvPr id="7" name="1 learner hour + 1 trainer hour&#10;At an assumed ₪200 per ">
            <a:extLst xmlns:a="http://schemas.openxmlformats.org/drawingml/2006/main">
              <a:ext uri="{FF2B5EF4-FFF2-40B4-BE49-F238E27FC236}">
                <a16:creationId xmlns:a16="http://schemas.microsoft.com/office/drawing/2014/main" id="{855ABD82-6DAF-4E88-9CC3-98F6BB79D3FB}"/>
              </a:ext>
            </a:extLst>
          </p:cNvPr>
          <p:cNvSpPr>
            <a:spLocks xmlns:a="http://schemas.openxmlformats.org/drawingml/2006/main" noGrp="1"/>
          </p:cNvSpPr>
          <p:nvPr/>
        </p:nvSpPr>
        <p:spPr>
          <a:xfrm xmlns:a="http://schemas.openxmlformats.org/drawingml/2006/main">
            <a:off x="609600" y="4543425"/>
            <a:ext cx="50006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025" b="0">
                <a:solidFill>
                  <a:srgbClr val="F5FCFF"/>
                </a:solidFill>
                <a:latin typeface="Segoe UI"/>
                <a:ea typeface="Segoe UI"/>
                <a:cs typeface="Segoe UI"/>
              </a:defRPr>
            </a:defPPr>
            <a:lvl1pPr algn="l">
              <a:buNone/>
              <a:defRPr sz="2025" b="0">
                <a:solidFill>
                  <a:srgbClr val="F5FCFF"/>
                </a:solidFill>
                <a:latin typeface="Segoe UI"/>
                <a:ea typeface="Segoe UI"/>
                <a:cs typeface="Segoe UI"/>
              </a:defRPr>
            </a:lvl1pPr>
            <a:lvl2pPr algn="l">
              <a:buNone/>
              <a:defRPr sz="2025" b="0">
                <a:solidFill>
                  <a:srgbClr val="F5FCFF"/>
                </a:solidFill>
                <a:latin typeface="Segoe UI"/>
                <a:ea typeface="Segoe UI"/>
                <a:cs typeface="Segoe UI"/>
              </a:defRPr>
            </a:lvl2pPr>
            <a:lvl3pPr algn="l">
              <a:buNone/>
              <a:defRPr sz="2025" b="0">
                <a:solidFill>
                  <a:srgbClr val="F5FCFF"/>
                </a:solidFill>
                <a:latin typeface="Segoe UI"/>
                <a:ea typeface="Segoe UI"/>
                <a:cs typeface="Segoe UI"/>
              </a:defRPr>
            </a:lvl3pPr>
            <a:lvl4pPr algn="l">
              <a:buNone/>
              <a:defRPr sz="2025" b="0">
                <a:solidFill>
                  <a:srgbClr val="F5FCFF"/>
                </a:solidFill>
                <a:latin typeface="Segoe UI"/>
                <a:ea typeface="Segoe UI"/>
                <a:cs typeface="Segoe UI"/>
              </a:defRPr>
            </a:lvl4pPr>
            <a:lvl5pPr algn="l">
              <a:buNone/>
              <a:defRPr sz="2025" b="0">
                <a:solidFill>
                  <a:srgbClr val="F5FCFF"/>
                </a:solidFill>
                <a:latin typeface="Segoe UI"/>
                <a:ea typeface="Segoe UI"/>
                <a:cs typeface="Segoe UI"/>
              </a:defRPr>
            </a:lvl5pPr>
            <a:lvl6pPr algn="l">
              <a:buNone/>
              <a:defRPr sz="2025" b="0">
                <a:solidFill>
                  <a:srgbClr val="F5FCFF"/>
                </a:solidFill>
                <a:latin typeface="Segoe UI"/>
                <a:ea typeface="Segoe UI"/>
                <a:cs typeface="Segoe UI"/>
              </a:defRPr>
            </a:lvl6pPr>
            <a:lvl7pPr algn="l">
              <a:buNone/>
              <a:defRPr sz="2025" b="0">
                <a:solidFill>
                  <a:srgbClr val="F5FCFF"/>
                </a:solidFill>
                <a:latin typeface="Segoe UI"/>
                <a:ea typeface="Segoe UI"/>
                <a:cs typeface="Segoe UI"/>
              </a:defRPr>
            </a:lvl7pPr>
            <a:lvl8pPr algn="l">
              <a:buNone/>
              <a:defRPr sz="2025" b="0">
                <a:solidFill>
                  <a:srgbClr val="F5FCFF"/>
                </a:solidFill>
                <a:latin typeface="Segoe UI"/>
                <a:ea typeface="Segoe UI"/>
                <a:cs typeface="Segoe UI"/>
              </a:defRPr>
            </a:lvl8pPr>
            <a:lvl9pPr algn="l">
              <a:buNone/>
              <a:defRPr sz="2025" b="0">
                <a:solidFill>
                  <a:srgbClr val="F5FCFF"/>
                </a:solidFill>
                <a:latin typeface="Segoe UI"/>
                <a:ea typeface="Segoe UI"/>
                <a:cs typeface="Segoe UI"/>
              </a:defRPr>
            </a:lvl9pPr>
          </a:lstStyle>
          <a:p xmlns:a="http://schemas.openxmlformats.org/drawingml/2006/main">
            <a:pPr algn="l">
              <a:buNone/>
              <a:defRPr sz="2025" b="0">
                <a:solidFill>
                  <a:srgbClr val="F5FCFF"/>
                </a:solidFill>
                <a:latin typeface="Segoe UI"/>
                <a:ea typeface="Segoe UI"/>
                <a:cs typeface="Segoe UI"/>
              </a:defRPr>
            </a:pPr>
            <a:r>
              <a:rPr sz="2025" b="0">
                <a:solidFill>
                  <a:srgbClr val="F5FCFF"/>
                </a:solidFill>
                <a:latin typeface="Segoe UI"/>
                <a:ea typeface="Segoe UI"/>
                <a:cs typeface="Segoe UI"/>
              </a:rPr>
              <a:t/>
            </a:r>
          </a:p>
        </p:txBody>
      </p:sp>
      <p:sp>
        <p:nvSpPr>
          <p:cNvPr id="8" name="100 staff-hours">
            <a:extLst xmlns:a="http://schemas.openxmlformats.org/drawingml/2006/main">
              <a:ext uri="{FF2B5EF4-FFF2-40B4-BE49-F238E27FC236}">
                <a16:creationId xmlns:a16="http://schemas.microsoft.com/office/drawing/2014/main" id="{AD6E5773-C051-4EB5-8313-E2E1AC9A3757}"/>
              </a:ext>
            </a:extLst>
          </p:cNvPr>
          <p:cNvSpPr>
            <a:spLocks xmlns:a="http://schemas.openxmlformats.org/drawingml/2006/main" noGrp="1"/>
          </p:cNvSpPr>
          <p:nvPr/>
        </p:nvSpPr>
        <p:spPr>
          <a:xfrm xmlns:a="http://schemas.openxmlformats.org/drawingml/2006/main">
            <a:off x="6438900" y="2038350"/>
            <a:ext cx="5143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3675" b="1">
                <a:solidFill>
                  <a:srgbClr val="53DDD5"/>
                </a:solidFill>
                <a:latin typeface="Segoe UI"/>
                <a:ea typeface="Segoe UI"/>
                <a:cs typeface="Segoe UI"/>
              </a:defRPr>
            </a:defPPr>
            <a:lvl1pPr algn="l">
              <a:buNone/>
              <a:defRPr sz="3675" b="1">
                <a:solidFill>
                  <a:srgbClr val="53DDD5"/>
                </a:solidFill>
                <a:latin typeface="Segoe UI"/>
                <a:ea typeface="Segoe UI"/>
                <a:cs typeface="Segoe UI"/>
              </a:defRPr>
            </a:lvl1pPr>
            <a:lvl2pPr algn="l">
              <a:buNone/>
              <a:defRPr sz="3675" b="1">
                <a:solidFill>
                  <a:srgbClr val="53DDD5"/>
                </a:solidFill>
                <a:latin typeface="Segoe UI"/>
                <a:ea typeface="Segoe UI"/>
                <a:cs typeface="Segoe UI"/>
              </a:defRPr>
            </a:lvl2pPr>
            <a:lvl3pPr algn="l">
              <a:buNone/>
              <a:defRPr sz="3675" b="1">
                <a:solidFill>
                  <a:srgbClr val="53DDD5"/>
                </a:solidFill>
                <a:latin typeface="Segoe UI"/>
                <a:ea typeface="Segoe UI"/>
                <a:cs typeface="Segoe UI"/>
              </a:defRPr>
            </a:lvl3pPr>
            <a:lvl4pPr algn="l">
              <a:buNone/>
              <a:defRPr sz="3675" b="1">
                <a:solidFill>
                  <a:srgbClr val="53DDD5"/>
                </a:solidFill>
                <a:latin typeface="Segoe UI"/>
                <a:ea typeface="Segoe UI"/>
                <a:cs typeface="Segoe UI"/>
              </a:defRPr>
            </a:lvl4pPr>
            <a:lvl5pPr algn="l">
              <a:buNone/>
              <a:defRPr sz="3675" b="1">
                <a:solidFill>
                  <a:srgbClr val="53DDD5"/>
                </a:solidFill>
                <a:latin typeface="Segoe UI"/>
                <a:ea typeface="Segoe UI"/>
                <a:cs typeface="Segoe UI"/>
              </a:defRPr>
            </a:lvl5pPr>
            <a:lvl6pPr algn="l">
              <a:buNone/>
              <a:defRPr sz="3675" b="1">
                <a:solidFill>
                  <a:srgbClr val="53DDD5"/>
                </a:solidFill>
                <a:latin typeface="Segoe UI"/>
                <a:ea typeface="Segoe UI"/>
                <a:cs typeface="Segoe UI"/>
              </a:defRPr>
            </a:lvl6pPr>
            <a:lvl7pPr algn="l">
              <a:buNone/>
              <a:defRPr sz="3675" b="1">
                <a:solidFill>
                  <a:srgbClr val="53DDD5"/>
                </a:solidFill>
                <a:latin typeface="Segoe UI"/>
                <a:ea typeface="Segoe UI"/>
                <a:cs typeface="Segoe UI"/>
              </a:defRPr>
            </a:lvl7pPr>
            <a:lvl8pPr algn="l">
              <a:buNone/>
              <a:defRPr sz="3675" b="1">
                <a:solidFill>
                  <a:srgbClr val="53DDD5"/>
                </a:solidFill>
                <a:latin typeface="Segoe UI"/>
                <a:ea typeface="Segoe UI"/>
                <a:cs typeface="Segoe UI"/>
              </a:defRPr>
            </a:lvl8pPr>
            <a:lvl9pPr algn="l">
              <a:buNone/>
              <a:defRPr sz="3675" b="1">
                <a:solidFill>
                  <a:srgbClr val="53DDD5"/>
                </a:solidFill>
                <a:latin typeface="Segoe UI"/>
                <a:ea typeface="Segoe UI"/>
                <a:cs typeface="Segoe UI"/>
              </a:defRPr>
            </a:lvl9pPr>
          </a:lstStyle>
          <a:p xmlns:a="http://schemas.openxmlformats.org/drawingml/2006/main">
            <a:pPr algn="l">
              <a:buNone/>
              <a:defRPr sz="3675" b="1">
                <a:solidFill>
                  <a:srgbClr val="53DDD5"/>
                </a:solidFill>
                <a:latin typeface="Segoe UI"/>
                <a:ea typeface="Segoe UI"/>
                <a:cs typeface="Segoe UI"/>
              </a:defRPr>
            </a:pPr>
            <a:r>
              <a:rPr sz="3675" b="1">
                <a:solidFill>
                  <a:srgbClr val="53DDD5"/>
                </a:solidFill>
                <a:latin typeface="Segoe UI"/>
                <a:ea typeface="Segoe UI"/>
                <a:cs typeface="Segoe UI"/>
              </a:rPr>
              <a:t/>
            </a:r>
          </a:p>
        </p:txBody>
      </p:sp>
      <p:sp>
        <p:nvSpPr>
          <p:cNvPr id="9" name="50 users × 2 staff-hours saved">
            <a:extLst xmlns:a="http://schemas.openxmlformats.org/drawingml/2006/main">
              <a:ext uri="{FF2B5EF4-FFF2-40B4-BE49-F238E27FC236}">
                <a16:creationId xmlns:a16="http://schemas.microsoft.com/office/drawing/2014/main" id="{E5774AD3-A9CD-40FB-BA42-1EFCA21B6EAF}"/>
              </a:ext>
            </a:extLst>
          </p:cNvPr>
          <p:cNvSpPr>
            <a:spLocks xmlns:a="http://schemas.openxmlformats.org/drawingml/2006/main" noGrp="1"/>
          </p:cNvSpPr>
          <p:nvPr/>
        </p:nvSpPr>
        <p:spPr>
          <a:xfrm xmlns:a="http://schemas.openxmlformats.org/drawingml/2006/main">
            <a:off x="6438900" y="2943225"/>
            <a:ext cx="5143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025" b="0">
                <a:solidFill>
                  <a:srgbClr val="B6D2DC"/>
                </a:solidFill>
                <a:latin typeface="Segoe UI"/>
                <a:ea typeface="Segoe UI"/>
                <a:cs typeface="Segoe UI"/>
              </a:defRPr>
            </a:defPPr>
            <a:lvl1pPr algn="l">
              <a:buNone/>
              <a:defRPr sz="2025" b="0">
                <a:solidFill>
                  <a:srgbClr val="B6D2DC"/>
                </a:solidFill>
                <a:latin typeface="Segoe UI"/>
                <a:ea typeface="Segoe UI"/>
                <a:cs typeface="Segoe UI"/>
              </a:defRPr>
            </a:lvl1pPr>
            <a:lvl2pPr algn="l">
              <a:buNone/>
              <a:defRPr sz="2025" b="0">
                <a:solidFill>
                  <a:srgbClr val="B6D2DC"/>
                </a:solidFill>
                <a:latin typeface="Segoe UI"/>
                <a:ea typeface="Segoe UI"/>
                <a:cs typeface="Segoe UI"/>
              </a:defRPr>
            </a:lvl2pPr>
            <a:lvl3pPr algn="l">
              <a:buNone/>
              <a:defRPr sz="2025" b="0">
                <a:solidFill>
                  <a:srgbClr val="B6D2DC"/>
                </a:solidFill>
                <a:latin typeface="Segoe UI"/>
                <a:ea typeface="Segoe UI"/>
                <a:cs typeface="Segoe UI"/>
              </a:defRPr>
            </a:lvl3pPr>
            <a:lvl4pPr algn="l">
              <a:buNone/>
              <a:defRPr sz="2025" b="0">
                <a:solidFill>
                  <a:srgbClr val="B6D2DC"/>
                </a:solidFill>
                <a:latin typeface="Segoe UI"/>
                <a:ea typeface="Segoe UI"/>
                <a:cs typeface="Segoe UI"/>
              </a:defRPr>
            </a:lvl4pPr>
            <a:lvl5pPr algn="l">
              <a:buNone/>
              <a:defRPr sz="2025" b="0">
                <a:solidFill>
                  <a:srgbClr val="B6D2DC"/>
                </a:solidFill>
                <a:latin typeface="Segoe UI"/>
                <a:ea typeface="Segoe UI"/>
                <a:cs typeface="Segoe UI"/>
              </a:defRPr>
            </a:lvl5pPr>
            <a:lvl6pPr algn="l">
              <a:buNone/>
              <a:defRPr sz="2025" b="0">
                <a:solidFill>
                  <a:srgbClr val="B6D2DC"/>
                </a:solidFill>
                <a:latin typeface="Segoe UI"/>
                <a:ea typeface="Segoe UI"/>
                <a:cs typeface="Segoe UI"/>
              </a:defRPr>
            </a:lvl6pPr>
            <a:lvl7pPr algn="l">
              <a:buNone/>
              <a:defRPr sz="2025" b="0">
                <a:solidFill>
                  <a:srgbClr val="B6D2DC"/>
                </a:solidFill>
                <a:latin typeface="Segoe UI"/>
                <a:ea typeface="Segoe UI"/>
                <a:cs typeface="Segoe UI"/>
              </a:defRPr>
            </a:lvl7pPr>
            <a:lvl8pPr algn="l">
              <a:buNone/>
              <a:defRPr sz="2025" b="0">
                <a:solidFill>
                  <a:srgbClr val="B6D2DC"/>
                </a:solidFill>
                <a:latin typeface="Segoe UI"/>
                <a:ea typeface="Segoe UI"/>
                <a:cs typeface="Segoe UI"/>
              </a:defRPr>
            </a:lvl8pPr>
            <a:lvl9pPr algn="l">
              <a:buNone/>
              <a:defRPr sz="2025" b="0">
                <a:solidFill>
                  <a:srgbClr val="B6D2DC"/>
                </a:solidFill>
                <a:latin typeface="Segoe UI"/>
                <a:ea typeface="Segoe UI"/>
                <a:cs typeface="Segoe UI"/>
              </a:defRPr>
            </a:lvl9pPr>
          </a:lstStyle>
          <a:p xmlns:a="http://schemas.openxmlformats.org/drawingml/2006/main">
            <a:pPr algn="l">
              <a:buNone/>
              <a:defRPr sz="2025" b="0">
                <a:solidFill>
                  <a:srgbClr val="B6D2DC"/>
                </a:solidFill>
                <a:latin typeface="Segoe UI"/>
                <a:ea typeface="Segoe UI"/>
                <a:cs typeface="Segoe UI"/>
              </a:defRPr>
            </a:pPr>
            <a:r>
              <a:rPr sz="2025" b="0">
                <a:solidFill>
                  <a:srgbClr val="B6D2DC"/>
                </a:solidFill>
                <a:latin typeface="Segoe UI"/>
                <a:ea typeface="Segoe UI"/>
                <a:cs typeface="Segoe UI"/>
              </a:rPr>
              <a:t/>
            </a:r>
          </a:p>
        </p:txBody>
      </p:sp>
      <p:sp>
        <p:nvSpPr>
          <p:cNvPr id="10" name="₪20,000 / year">
            <a:extLst xmlns:a="http://schemas.openxmlformats.org/drawingml/2006/main">
              <a:ext uri="{FF2B5EF4-FFF2-40B4-BE49-F238E27FC236}">
                <a16:creationId xmlns:a16="http://schemas.microsoft.com/office/drawing/2014/main" id="{D97ED35D-5C14-4EF0-BA35-D545603C037E}"/>
              </a:ext>
            </a:extLst>
          </p:cNvPr>
          <p:cNvSpPr>
            <a:spLocks xmlns:a="http://schemas.openxmlformats.org/drawingml/2006/main" noGrp="1"/>
          </p:cNvSpPr>
          <p:nvPr/>
        </p:nvSpPr>
        <p:spPr>
          <a:xfrm xmlns:a="http://schemas.openxmlformats.org/drawingml/2006/main">
            <a:off x="6438900" y="3905250"/>
            <a:ext cx="5143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3675" b="1">
                <a:solidFill>
                  <a:srgbClr val="53DDD5"/>
                </a:solidFill>
                <a:latin typeface="Segoe UI"/>
                <a:ea typeface="Segoe UI"/>
                <a:cs typeface="Segoe UI"/>
              </a:defRPr>
            </a:defPPr>
            <a:lvl1pPr algn="l">
              <a:buNone/>
              <a:defRPr sz="3675" b="1">
                <a:solidFill>
                  <a:srgbClr val="53DDD5"/>
                </a:solidFill>
                <a:latin typeface="Segoe UI"/>
                <a:ea typeface="Segoe UI"/>
                <a:cs typeface="Segoe UI"/>
              </a:defRPr>
            </a:lvl1pPr>
            <a:lvl2pPr algn="l">
              <a:buNone/>
              <a:defRPr sz="3675" b="1">
                <a:solidFill>
                  <a:srgbClr val="53DDD5"/>
                </a:solidFill>
                <a:latin typeface="Segoe UI"/>
                <a:ea typeface="Segoe UI"/>
                <a:cs typeface="Segoe UI"/>
              </a:defRPr>
            </a:lvl2pPr>
            <a:lvl3pPr algn="l">
              <a:buNone/>
              <a:defRPr sz="3675" b="1">
                <a:solidFill>
                  <a:srgbClr val="53DDD5"/>
                </a:solidFill>
                <a:latin typeface="Segoe UI"/>
                <a:ea typeface="Segoe UI"/>
                <a:cs typeface="Segoe UI"/>
              </a:defRPr>
            </a:lvl3pPr>
            <a:lvl4pPr algn="l">
              <a:buNone/>
              <a:defRPr sz="3675" b="1">
                <a:solidFill>
                  <a:srgbClr val="53DDD5"/>
                </a:solidFill>
                <a:latin typeface="Segoe UI"/>
                <a:ea typeface="Segoe UI"/>
                <a:cs typeface="Segoe UI"/>
              </a:defRPr>
            </a:lvl4pPr>
            <a:lvl5pPr algn="l">
              <a:buNone/>
              <a:defRPr sz="3675" b="1">
                <a:solidFill>
                  <a:srgbClr val="53DDD5"/>
                </a:solidFill>
                <a:latin typeface="Segoe UI"/>
                <a:ea typeface="Segoe UI"/>
                <a:cs typeface="Segoe UI"/>
              </a:defRPr>
            </a:lvl5pPr>
            <a:lvl6pPr algn="l">
              <a:buNone/>
              <a:defRPr sz="3675" b="1">
                <a:solidFill>
                  <a:srgbClr val="53DDD5"/>
                </a:solidFill>
                <a:latin typeface="Segoe UI"/>
                <a:ea typeface="Segoe UI"/>
                <a:cs typeface="Segoe UI"/>
              </a:defRPr>
            </a:lvl6pPr>
            <a:lvl7pPr algn="l">
              <a:buNone/>
              <a:defRPr sz="3675" b="1">
                <a:solidFill>
                  <a:srgbClr val="53DDD5"/>
                </a:solidFill>
                <a:latin typeface="Segoe UI"/>
                <a:ea typeface="Segoe UI"/>
                <a:cs typeface="Segoe UI"/>
              </a:defRPr>
            </a:lvl7pPr>
            <a:lvl8pPr algn="l">
              <a:buNone/>
              <a:defRPr sz="3675" b="1">
                <a:solidFill>
                  <a:srgbClr val="53DDD5"/>
                </a:solidFill>
                <a:latin typeface="Segoe UI"/>
                <a:ea typeface="Segoe UI"/>
                <a:cs typeface="Segoe UI"/>
              </a:defRPr>
            </a:lvl8pPr>
            <a:lvl9pPr algn="l">
              <a:buNone/>
              <a:defRPr sz="3675" b="1">
                <a:solidFill>
                  <a:srgbClr val="53DDD5"/>
                </a:solidFill>
                <a:latin typeface="Segoe UI"/>
                <a:ea typeface="Segoe UI"/>
                <a:cs typeface="Segoe UI"/>
              </a:defRPr>
            </a:lvl9pPr>
          </a:lstStyle>
          <a:p xmlns:a="http://schemas.openxmlformats.org/drawingml/2006/main">
            <a:pPr algn="l">
              <a:buNone/>
              <a:defRPr sz="3675" b="1">
                <a:solidFill>
                  <a:srgbClr val="53DDD5"/>
                </a:solidFill>
                <a:latin typeface="Segoe UI"/>
                <a:ea typeface="Segoe UI"/>
                <a:cs typeface="Segoe UI"/>
              </a:defRPr>
            </a:pPr>
            <a:r>
              <a:rPr sz="3675" b="1">
                <a:solidFill>
                  <a:srgbClr val="53DDD5"/>
                </a:solidFill>
                <a:latin typeface="Segoe UI"/>
                <a:ea typeface="Segoe UI"/>
                <a:cs typeface="Segoe UI"/>
              </a:rPr>
              <a:t/>
            </a:r>
          </a:p>
        </p:txBody>
      </p:sp>
      <p:sp>
        <p:nvSpPr>
          <p:cNvPr id="11" name="100 hours × ₪200 per hour">
            <a:extLst xmlns:a="http://schemas.openxmlformats.org/drawingml/2006/main">
              <a:ext uri="{FF2B5EF4-FFF2-40B4-BE49-F238E27FC236}">
                <a16:creationId xmlns:a16="http://schemas.microsoft.com/office/drawing/2014/main" id="{E15D4809-2F64-4568-A62F-96274BD06526}"/>
              </a:ext>
            </a:extLst>
          </p:cNvPr>
          <p:cNvSpPr>
            <a:spLocks xmlns:a="http://schemas.openxmlformats.org/drawingml/2006/main" noGrp="1"/>
          </p:cNvSpPr>
          <p:nvPr/>
        </p:nvSpPr>
        <p:spPr>
          <a:xfrm xmlns:a="http://schemas.openxmlformats.org/drawingml/2006/main">
            <a:off x="6438900" y="4810125"/>
            <a:ext cx="5143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025" b="0">
                <a:solidFill>
                  <a:srgbClr val="B6D2DC"/>
                </a:solidFill>
                <a:latin typeface="Segoe UI"/>
                <a:ea typeface="Segoe UI"/>
                <a:cs typeface="Segoe UI"/>
              </a:defRPr>
            </a:defPPr>
            <a:lvl1pPr algn="l">
              <a:buNone/>
              <a:defRPr sz="2025" b="0">
                <a:solidFill>
                  <a:srgbClr val="B6D2DC"/>
                </a:solidFill>
                <a:latin typeface="Segoe UI"/>
                <a:ea typeface="Segoe UI"/>
                <a:cs typeface="Segoe UI"/>
              </a:defRPr>
            </a:lvl1pPr>
            <a:lvl2pPr algn="l">
              <a:buNone/>
              <a:defRPr sz="2025" b="0">
                <a:solidFill>
                  <a:srgbClr val="B6D2DC"/>
                </a:solidFill>
                <a:latin typeface="Segoe UI"/>
                <a:ea typeface="Segoe UI"/>
                <a:cs typeface="Segoe UI"/>
              </a:defRPr>
            </a:lvl2pPr>
            <a:lvl3pPr algn="l">
              <a:buNone/>
              <a:defRPr sz="2025" b="0">
                <a:solidFill>
                  <a:srgbClr val="B6D2DC"/>
                </a:solidFill>
                <a:latin typeface="Segoe UI"/>
                <a:ea typeface="Segoe UI"/>
                <a:cs typeface="Segoe UI"/>
              </a:defRPr>
            </a:lvl3pPr>
            <a:lvl4pPr algn="l">
              <a:buNone/>
              <a:defRPr sz="2025" b="0">
                <a:solidFill>
                  <a:srgbClr val="B6D2DC"/>
                </a:solidFill>
                <a:latin typeface="Segoe UI"/>
                <a:ea typeface="Segoe UI"/>
                <a:cs typeface="Segoe UI"/>
              </a:defRPr>
            </a:lvl4pPr>
            <a:lvl5pPr algn="l">
              <a:buNone/>
              <a:defRPr sz="2025" b="0">
                <a:solidFill>
                  <a:srgbClr val="B6D2DC"/>
                </a:solidFill>
                <a:latin typeface="Segoe UI"/>
                <a:ea typeface="Segoe UI"/>
                <a:cs typeface="Segoe UI"/>
              </a:defRPr>
            </a:lvl5pPr>
            <a:lvl6pPr algn="l">
              <a:buNone/>
              <a:defRPr sz="2025" b="0">
                <a:solidFill>
                  <a:srgbClr val="B6D2DC"/>
                </a:solidFill>
                <a:latin typeface="Segoe UI"/>
                <a:ea typeface="Segoe UI"/>
                <a:cs typeface="Segoe UI"/>
              </a:defRPr>
            </a:lvl6pPr>
            <a:lvl7pPr algn="l">
              <a:buNone/>
              <a:defRPr sz="2025" b="0">
                <a:solidFill>
                  <a:srgbClr val="B6D2DC"/>
                </a:solidFill>
                <a:latin typeface="Segoe UI"/>
                <a:ea typeface="Segoe UI"/>
                <a:cs typeface="Segoe UI"/>
              </a:defRPr>
            </a:lvl7pPr>
            <a:lvl8pPr algn="l">
              <a:buNone/>
              <a:defRPr sz="2025" b="0">
                <a:solidFill>
                  <a:srgbClr val="B6D2DC"/>
                </a:solidFill>
                <a:latin typeface="Segoe UI"/>
                <a:ea typeface="Segoe UI"/>
                <a:cs typeface="Segoe UI"/>
              </a:defRPr>
            </a:lvl8pPr>
            <a:lvl9pPr algn="l">
              <a:buNone/>
              <a:defRPr sz="2025" b="0">
                <a:solidFill>
                  <a:srgbClr val="B6D2DC"/>
                </a:solidFill>
                <a:latin typeface="Segoe UI"/>
                <a:ea typeface="Segoe UI"/>
                <a:cs typeface="Segoe UI"/>
              </a:defRPr>
            </a:lvl9pPr>
          </a:lstStyle>
          <a:p xmlns:a="http://schemas.openxmlformats.org/drawingml/2006/main">
            <a:pPr algn="l">
              <a:buNone/>
              <a:defRPr sz="2025" b="0">
                <a:solidFill>
                  <a:srgbClr val="B6D2DC"/>
                </a:solidFill>
                <a:latin typeface="Segoe UI"/>
                <a:ea typeface="Segoe UI"/>
                <a:cs typeface="Segoe UI"/>
              </a:defRPr>
            </a:pPr>
            <a:r>
              <a:rPr sz="2025" b="0">
                <a:solidFill>
                  <a:srgbClr val="B6D2DC"/>
                </a:solidFill>
                <a:latin typeface="Segoe UI"/>
                <a:ea typeface="Segoe UI"/>
                <a:cs typeface="Segoe UI"/>
              </a:rPr>
              <a:t/>
            </a:r>
          </a:p>
        </p:txBody>
      </p:sp>
      <p:sp>
        <p:nvSpPr>
          <p:cNvPr id="12" name="Staff-time value, not a cash-savings forecast. Net time">
            <a:extLst xmlns:a="http://schemas.openxmlformats.org/drawingml/2006/main">
              <a:ext uri="{FF2B5EF4-FFF2-40B4-BE49-F238E27FC236}">
                <a16:creationId xmlns:a16="http://schemas.microsoft.com/office/drawing/2014/main" id="{4060C5A5-4963-4FAC-A069-145AB398C70E}"/>
              </a:ext>
            </a:extLst>
          </p:cNvPr>
          <p:cNvSpPr>
            <a:spLocks xmlns:a="http://schemas.openxmlformats.org/drawingml/2006/main" noGrp="1"/>
          </p:cNvSpPr>
          <p:nvPr/>
        </p:nvSpPr>
        <p:spPr>
          <a:xfrm xmlns:a="http://schemas.openxmlformats.org/drawingml/2006/main">
            <a:off x="609600" y="5715000"/>
            <a:ext cx="109728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650" b="0">
                <a:solidFill>
                  <a:srgbClr val="B6D2DC"/>
                </a:solidFill>
                <a:latin typeface="Segoe UI"/>
                <a:ea typeface="Segoe UI"/>
                <a:cs typeface="Segoe UI"/>
              </a:defRPr>
            </a:defPPr>
            <a:lvl1pPr algn="l">
              <a:buNone/>
              <a:defRPr sz="1650" b="0">
                <a:solidFill>
                  <a:srgbClr val="B6D2DC"/>
                </a:solidFill>
                <a:latin typeface="Segoe UI"/>
                <a:ea typeface="Segoe UI"/>
                <a:cs typeface="Segoe UI"/>
              </a:defRPr>
            </a:lvl1pPr>
            <a:lvl2pPr algn="l">
              <a:buNone/>
              <a:defRPr sz="1650" b="0">
                <a:solidFill>
                  <a:srgbClr val="B6D2DC"/>
                </a:solidFill>
                <a:latin typeface="Segoe UI"/>
                <a:ea typeface="Segoe UI"/>
                <a:cs typeface="Segoe UI"/>
              </a:defRPr>
            </a:lvl2pPr>
            <a:lvl3pPr algn="l">
              <a:buNone/>
              <a:defRPr sz="1650" b="0">
                <a:solidFill>
                  <a:srgbClr val="B6D2DC"/>
                </a:solidFill>
                <a:latin typeface="Segoe UI"/>
                <a:ea typeface="Segoe UI"/>
                <a:cs typeface="Segoe UI"/>
              </a:defRPr>
            </a:lvl3pPr>
            <a:lvl4pPr algn="l">
              <a:buNone/>
              <a:defRPr sz="1650" b="0">
                <a:solidFill>
                  <a:srgbClr val="B6D2DC"/>
                </a:solidFill>
                <a:latin typeface="Segoe UI"/>
                <a:ea typeface="Segoe UI"/>
                <a:cs typeface="Segoe UI"/>
              </a:defRPr>
            </a:lvl4pPr>
            <a:lvl5pPr algn="l">
              <a:buNone/>
              <a:defRPr sz="1650" b="0">
                <a:solidFill>
                  <a:srgbClr val="B6D2DC"/>
                </a:solidFill>
                <a:latin typeface="Segoe UI"/>
                <a:ea typeface="Segoe UI"/>
                <a:cs typeface="Segoe UI"/>
              </a:defRPr>
            </a:lvl5pPr>
            <a:lvl6pPr algn="l">
              <a:buNone/>
              <a:defRPr sz="1650" b="0">
                <a:solidFill>
                  <a:srgbClr val="B6D2DC"/>
                </a:solidFill>
                <a:latin typeface="Segoe UI"/>
                <a:ea typeface="Segoe UI"/>
                <a:cs typeface="Segoe UI"/>
              </a:defRPr>
            </a:lvl6pPr>
            <a:lvl7pPr algn="l">
              <a:buNone/>
              <a:defRPr sz="1650" b="0">
                <a:solidFill>
                  <a:srgbClr val="B6D2DC"/>
                </a:solidFill>
                <a:latin typeface="Segoe UI"/>
                <a:ea typeface="Segoe UI"/>
                <a:cs typeface="Segoe UI"/>
              </a:defRPr>
            </a:lvl7pPr>
            <a:lvl8pPr algn="l">
              <a:buNone/>
              <a:defRPr sz="1650" b="0">
                <a:solidFill>
                  <a:srgbClr val="B6D2DC"/>
                </a:solidFill>
                <a:latin typeface="Segoe UI"/>
                <a:ea typeface="Segoe UI"/>
                <a:cs typeface="Segoe UI"/>
              </a:defRPr>
            </a:lvl8pPr>
            <a:lvl9pPr algn="l">
              <a:buNone/>
              <a:defRPr sz="1650" b="0">
                <a:solidFill>
                  <a:srgbClr val="B6D2DC"/>
                </a:solidFill>
                <a:latin typeface="Segoe UI"/>
                <a:ea typeface="Segoe UI"/>
                <a:cs typeface="Segoe UI"/>
              </a:defRPr>
            </a:lvl9pPr>
          </a:lstStyle>
          <a:p xmlns:a="http://schemas.openxmlformats.org/drawingml/2006/main">
            <a:pPr algn="l">
              <a:buNone/>
              <a:defRPr sz="1650" b="0">
                <a:solidFill>
                  <a:srgbClr val="B6D2DC"/>
                </a:solidFill>
                <a:latin typeface="Segoe UI"/>
                <a:ea typeface="Segoe UI"/>
                <a:cs typeface="Segoe UI"/>
              </a:defRPr>
            </a:pPr>
            <a:r>
              <a:rPr sz="1650" b="0">
                <a:solidFill>
                  <a:srgbClr val="B6D2DC"/>
                </a:solidFill>
                <a:latin typeface="Segoe UI"/>
                <a:ea typeface="Segoe UI"/>
                <a:cs typeface="Segoe UI"/>
              </a:rPr>
              <a:t/>
            </a:r>
          </a:p>
        </p:txBody>
      </p:sp>
      <p:sp>
        <p:nvSpPr>
          <p:cNvPr id="14" name="Published evidence for instrument training">
            <a:extLst xmlns:a="http://schemas.openxmlformats.org/drawingml/2006/main">
              <a:ext uri="{FF2B5EF4-FFF2-40B4-BE49-F238E27FC236}">
                <a16:creationId xmlns:a16="http://schemas.microsoft.com/office/drawing/2014/main" id="{12A62619-C7DC-485F-AE7C-E3702019D9BA}"/>
              </a:ext>
            </a:extLst>
          </p:cNvPr>
          <p:cNvSpPr>
            <a:spLocks xmlns:a="http://schemas.openxmlformats.org/drawingml/2006/main" noGrp="1"/>
          </p:cNvSpPr>
          <p:nvPr/>
        </p:nvSpPr>
        <p:spPr>
          <a:xfrm xmlns:a="http://schemas.openxmlformats.org/drawingml/2006/main">
            <a:off x="609600" y="409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3225" b="1">
                <a:solidFill>
                  <a:srgbClr val="F5FCFF"/>
                </a:solidFill>
                <a:latin typeface="Segoe UI"/>
                <a:ea typeface="Segoe UI"/>
                <a:cs typeface="Segoe UI"/>
              </a:defRPr>
            </a:defPPr>
            <a:lvl1pPr algn="l">
              <a:defRPr sz="3225" b="1">
                <a:solidFill>
                  <a:srgbClr val="F5FCFF"/>
                </a:solidFill>
                <a:latin typeface="Segoe UI"/>
                <a:ea typeface="Segoe UI"/>
                <a:cs typeface="Segoe UI"/>
              </a:defRPr>
            </a:lvl1pPr>
            <a:lvl2pPr algn="l">
              <a:defRPr sz="3225" b="1">
                <a:solidFill>
                  <a:srgbClr val="F5FCFF"/>
                </a:solidFill>
                <a:latin typeface="Segoe UI"/>
                <a:ea typeface="Segoe UI"/>
                <a:cs typeface="Segoe UI"/>
              </a:defRPr>
            </a:lvl2pPr>
            <a:lvl3pPr algn="l">
              <a:defRPr sz="3225" b="1">
                <a:solidFill>
                  <a:srgbClr val="F5FCFF"/>
                </a:solidFill>
                <a:latin typeface="Segoe UI"/>
                <a:ea typeface="Segoe UI"/>
                <a:cs typeface="Segoe UI"/>
              </a:defRPr>
            </a:lvl3pPr>
            <a:lvl4pPr algn="l">
              <a:defRPr sz="3225" b="1">
                <a:solidFill>
                  <a:srgbClr val="F5FCFF"/>
                </a:solidFill>
                <a:latin typeface="Segoe UI"/>
                <a:ea typeface="Segoe UI"/>
                <a:cs typeface="Segoe UI"/>
              </a:defRPr>
            </a:lvl4pPr>
            <a:lvl5pPr algn="l">
              <a:defRPr sz="3225" b="1">
                <a:solidFill>
                  <a:srgbClr val="F5FCFF"/>
                </a:solidFill>
                <a:latin typeface="Segoe UI"/>
                <a:ea typeface="Segoe UI"/>
                <a:cs typeface="Segoe UI"/>
              </a:defRPr>
            </a:lvl5pPr>
            <a:lvl6pPr algn="l">
              <a:defRPr sz="3225" b="1">
                <a:solidFill>
                  <a:srgbClr val="F5FCFF"/>
                </a:solidFill>
                <a:latin typeface="Segoe UI"/>
                <a:ea typeface="Segoe UI"/>
                <a:cs typeface="Segoe UI"/>
              </a:defRPr>
            </a:lvl6pPr>
            <a:lvl7pPr algn="l">
              <a:defRPr sz="3225" b="1">
                <a:solidFill>
                  <a:srgbClr val="F5FCFF"/>
                </a:solidFill>
                <a:latin typeface="Segoe UI"/>
                <a:ea typeface="Segoe UI"/>
                <a:cs typeface="Segoe UI"/>
              </a:defRPr>
            </a:lvl7pPr>
            <a:lvl8pPr algn="l">
              <a:defRPr sz="3225" b="1">
                <a:solidFill>
                  <a:srgbClr val="F5FCFF"/>
                </a:solidFill>
                <a:latin typeface="Segoe UI"/>
                <a:ea typeface="Segoe UI"/>
                <a:cs typeface="Segoe UI"/>
              </a:defRPr>
            </a:lvl8pPr>
            <a:lvl9pPr algn="l">
              <a:defRPr sz="3225" b="1">
                <a:solidFill>
                  <a:srgbClr val="F5FCFF"/>
                </a:solidFill>
                <a:latin typeface="Segoe UI"/>
                <a:ea typeface="Segoe UI"/>
                <a:cs typeface="Segoe UI"/>
              </a:defRPr>
            </a:lvl9pPr>
          </a:lstStyle>
          <a:p xmlns:a="http://schemas.openxmlformats.org/drawingml/2006/main">
            <a:pPr algn="l">
              <a:defRPr sz="3225" b="1">
                <a:solidFill>
                  <a:srgbClr val="F5FCFF"/>
                </a:solidFill>
                <a:latin typeface="Segoe UI"/>
                <a:ea typeface="Segoe UI"/>
                <a:cs typeface="Segoe UI"/>
              </a:defRPr>
            </a:pPr>
            <a:r>
              <a:rPr sz="3225" b="1">
                <a:solidFill>
                  <a:srgbClr val="F5FCFF"/>
                </a:solidFill>
                <a:latin typeface="Segoe UI"/>
                <a:ea typeface="Segoe UI"/>
                <a:cs typeface="Segoe UI"/>
              </a:rPr>
              <a:t>Published evidence for instrument training</a:t>
            </a:r>
          </a:p>
        </p:txBody>
      </p:sp>
      <p:sp>
        <p:nvSpPr>
          <p:cNvPr id="15" name="Related-product research: a randomised PeriopSim trial ">
            <a:extLst xmlns:a="http://schemas.openxmlformats.org/drawingml/2006/main">
              <a:ext uri="{FF2B5EF4-FFF2-40B4-BE49-F238E27FC236}">
                <a16:creationId xmlns:a16="http://schemas.microsoft.com/office/drawing/2014/main" id="{E77E674E-1B26-4592-B2FA-69E5F531A66C}"/>
              </a:ext>
            </a:extLst>
          </p:cNvPr>
          <p:cNvSpPr>
            <a:spLocks xmlns:a="http://schemas.openxmlformats.org/drawingml/2006/main" noGrp="1"/>
          </p:cNvSpPr>
          <p:nvPr/>
        </p:nvSpPr>
        <p:spPr>
          <a:xfrm xmlns:a="http://schemas.openxmlformats.org/drawingml/2006/main">
            <a:off x="609600" y="120967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875" b="0">
                <a:solidFill>
                  <a:srgbClr val="B6D2DC"/>
                </a:solidFill>
                <a:latin typeface="Segoe UI"/>
                <a:ea typeface="Segoe UI"/>
                <a:cs typeface="Segoe UI"/>
              </a:defRPr>
            </a:defPPr>
            <a:lvl1pPr algn="l">
              <a:defRPr sz="1875" b="0">
                <a:solidFill>
                  <a:srgbClr val="B6D2DC"/>
                </a:solidFill>
                <a:latin typeface="Segoe UI"/>
                <a:ea typeface="Segoe UI"/>
                <a:cs typeface="Segoe UI"/>
              </a:defRPr>
            </a:lvl1pPr>
            <a:lvl2pPr algn="l">
              <a:defRPr sz="1875" b="0">
                <a:solidFill>
                  <a:srgbClr val="B6D2DC"/>
                </a:solidFill>
                <a:latin typeface="Segoe UI"/>
                <a:ea typeface="Segoe UI"/>
                <a:cs typeface="Segoe UI"/>
              </a:defRPr>
            </a:lvl2pPr>
            <a:lvl3pPr algn="l">
              <a:defRPr sz="1875" b="0">
                <a:solidFill>
                  <a:srgbClr val="B6D2DC"/>
                </a:solidFill>
                <a:latin typeface="Segoe UI"/>
                <a:ea typeface="Segoe UI"/>
                <a:cs typeface="Segoe UI"/>
              </a:defRPr>
            </a:lvl3pPr>
            <a:lvl4pPr algn="l">
              <a:defRPr sz="1875" b="0">
                <a:solidFill>
                  <a:srgbClr val="B6D2DC"/>
                </a:solidFill>
                <a:latin typeface="Segoe UI"/>
                <a:ea typeface="Segoe UI"/>
                <a:cs typeface="Segoe UI"/>
              </a:defRPr>
            </a:lvl4pPr>
            <a:lvl5pPr algn="l">
              <a:defRPr sz="1875" b="0">
                <a:solidFill>
                  <a:srgbClr val="B6D2DC"/>
                </a:solidFill>
                <a:latin typeface="Segoe UI"/>
                <a:ea typeface="Segoe UI"/>
                <a:cs typeface="Segoe UI"/>
              </a:defRPr>
            </a:lvl5pPr>
            <a:lvl6pPr algn="l">
              <a:defRPr sz="1875" b="0">
                <a:solidFill>
                  <a:srgbClr val="B6D2DC"/>
                </a:solidFill>
                <a:latin typeface="Segoe UI"/>
                <a:ea typeface="Segoe UI"/>
                <a:cs typeface="Segoe UI"/>
              </a:defRPr>
            </a:lvl6pPr>
            <a:lvl7pPr algn="l">
              <a:defRPr sz="1875" b="0">
                <a:solidFill>
                  <a:srgbClr val="B6D2DC"/>
                </a:solidFill>
                <a:latin typeface="Segoe UI"/>
                <a:ea typeface="Segoe UI"/>
                <a:cs typeface="Segoe UI"/>
              </a:defRPr>
            </a:lvl7pPr>
            <a:lvl8pPr algn="l">
              <a:defRPr sz="1875" b="0">
                <a:solidFill>
                  <a:srgbClr val="B6D2DC"/>
                </a:solidFill>
                <a:latin typeface="Segoe UI"/>
                <a:ea typeface="Segoe UI"/>
                <a:cs typeface="Segoe UI"/>
              </a:defRPr>
            </a:lvl8pPr>
            <a:lvl9pPr algn="l">
              <a:defRPr sz="1875" b="0">
                <a:solidFill>
                  <a:srgbClr val="B6D2DC"/>
                </a:solidFill>
                <a:latin typeface="Segoe UI"/>
                <a:ea typeface="Segoe UI"/>
                <a:cs typeface="Segoe UI"/>
              </a:defRPr>
            </a:lvl9pPr>
          </a:lstStyle>
          <a:p xmlns:a="http://schemas.openxmlformats.org/drawingml/2006/main">
            <a:pPr algn="l">
              <a:defRPr sz="1875" b="0">
                <a:solidFill>
                  <a:srgbClr val="B6D2DC"/>
                </a:solidFill>
                <a:latin typeface="Segoe UI"/>
                <a:ea typeface="Segoe UI"/>
                <a:cs typeface="Segoe UI"/>
              </a:defRPr>
            </a:pPr>
            <a:r>
              <a:rPr sz="1875" b="0">
                <a:solidFill>
                  <a:srgbClr val="B6D2DC"/>
                </a:solidFill>
                <a:latin typeface="Segoe UI"/>
                <a:ea typeface="Segoe UI"/>
                <a:cs typeface="Segoe UI"/>
              </a:rPr>
              <a:t>Related-product research: a randomised PeriopSim trial completed by 93 nurses</a:t>
            </a:r>
          </a:p>
        </p:txBody>
      </p:sp>
      <p:sp>
        <p:nvSpPr>
          <p:cNvPr id="16" name="09">
            <a:extLst xmlns:a="http://schemas.openxmlformats.org/drawingml/2006/main">
              <a:ext uri="{FF2B5EF4-FFF2-40B4-BE49-F238E27FC236}">
                <a16:creationId xmlns:a16="http://schemas.microsoft.com/office/drawing/2014/main" id="{2397094B-0A1F-4513-9222-9F87C2D73CBC}"/>
              </a:ext>
            </a:extLst>
          </p:cNvPr>
          <p:cNvSpPr>
            <a:spLocks xmlns:a="http://schemas.openxmlformats.org/drawingml/2006/main" noGrp="1"/>
          </p:cNvSpPr>
          <p:nvPr/>
        </p:nvSpPr>
        <p:spPr>
          <a:xfrm xmlns:a="http://schemas.openxmlformats.org/drawingml/2006/main">
            <a:off x="609600" y="63912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53DDD5"/>
                </a:solidFill>
                <a:latin typeface="Segoe UI"/>
                <a:ea typeface="Segoe UI"/>
                <a:cs typeface="Segoe UI"/>
              </a:defRPr>
            </a:defPPr>
            <a:lvl1pPr algn="l">
              <a:defRPr sz="1275" b="0">
                <a:solidFill>
                  <a:srgbClr val="53DDD5"/>
                </a:solidFill>
                <a:latin typeface="Segoe UI"/>
                <a:ea typeface="Segoe UI"/>
                <a:cs typeface="Segoe UI"/>
              </a:defRPr>
            </a:lvl1pPr>
            <a:lvl2pPr algn="l">
              <a:defRPr sz="1275" b="0">
                <a:solidFill>
                  <a:srgbClr val="53DDD5"/>
                </a:solidFill>
                <a:latin typeface="Segoe UI"/>
                <a:ea typeface="Segoe UI"/>
                <a:cs typeface="Segoe UI"/>
              </a:defRPr>
            </a:lvl2pPr>
            <a:lvl3pPr algn="l">
              <a:defRPr sz="1275" b="0">
                <a:solidFill>
                  <a:srgbClr val="53DDD5"/>
                </a:solidFill>
                <a:latin typeface="Segoe UI"/>
                <a:ea typeface="Segoe UI"/>
                <a:cs typeface="Segoe UI"/>
              </a:defRPr>
            </a:lvl3pPr>
            <a:lvl4pPr algn="l">
              <a:defRPr sz="1275" b="0">
                <a:solidFill>
                  <a:srgbClr val="53DDD5"/>
                </a:solidFill>
                <a:latin typeface="Segoe UI"/>
                <a:ea typeface="Segoe UI"/>
                <a:cs typeface="Segoe UI"/>
              </a:defRPr>
            </a:lvl4pPr>
            <a:lvl5pPr algn="l">
              <a:defRPr sz="1275" b="0">
                <a:solidFill>
                  <a:srgbClr val="53DDD5"/>
                </a:solidFill>
                <a:latin typeface="Segoe UI"/>
                <a:ea typeface="Segoe UI"/>
                <a:cs typeface="Segoe UI"/>
              </a:defRPr>
            </a:lvl5pPr>
            <a:lvl6pPr algn="l">
              <a:defRPr sz="1275" b="0">
                <a:solidFill>
                  <a:srgbClr val="53DDD5"/>
                </a:solidFill>
                <a:latin typeface="Segoe UI"/>
                <a:ea typeface="Segoe UI"/>
                <a:cs typeface="Segoe UI"/>
              </a:defRPr>
            </a:lvl6pPr>
            <a:lvl7pPr algn="l">
              <a:defRPr sz="1275" b="0">
                <a:solidFill>
                  <a:srgbClr val="53DDD5"/>
                </a:solidFill>
                <a:latin typeface="Segoe UI"/>
                <a:ea typeface="Segoe UI"/>
                <a:cs typeface="Segoe UI"/>
              </a:defRPr>
            </a:lvl7pPr>
            <a:lvl8pPr algn="l">
              <a:defRPr sz="1275" b="0">
                <a:solidFill>
                  <a:srgbClr val="53DDD5"/>
                </a:solidFill>
                <a:latin typeface="Segoe UI"/>
                <a:ea typeface="Segoe UI"/>
                <a:cs typeface="Segoe UI"/>
              </a:defRPr>
            </a:lvl8pPr>
            <a:lvl9pPr algn="l">
              <a:defRPr sz="1275" b="0">
                <a:solidFill>
                  <a:srgbClr val="53DDD5"/>
                </a:solidFill>
                <a:latin typeface="Segoe UI"/>
                <a:ea typeface="Segoe UI"/>
                <a:cs typeface="Segoe UI"/>
              </a:defRPr>
            </a:lvl9pPr>
          </a:lstStyle>
          <a:p xmlns:a="http://schemas.openxmlformats.org/drawingml/2006/main">
            <a:pPr algn="l">
              <a:defRPr sz="1275" b="0">
                <a:solidFill>
                  <a:srgbClr val="53DDD5"/>
                </a:solidFill>
                <a:latin typeface="Segoe UI"/>
                <a:ea typeface="Segoe UI"/>
                <a:cs typeface="Segoe UI"/>
              </a:defRPr>
            </a:pPr>
            <a:r>
              <a:rPr sz="1275" b="0">
                <a:solidFill>
                  <a:srgbClr val="53DDD5"/>
                </a:solidFill>
                <a:latin typeface="Segoe UI"/>
                <a:ea typeface="Segoe UI"/>
                <a:cs typeface="Segoe UI"/>
              </a:rPr>
              <a:t>09</a:t>
            </a:r>
          </a:p>
        </p:txBody>
      </p:sp>
      <p:sp>
        <p:nvSpPr>
          <p:cNvPr id="17" name="93.2% vs 80.6%">
            <a:extLst xmlns:a="http://schemas.openxmlformats.org/drawingml/2006/main">
              <a:ext uri="{FF2B5EF4-FFF2-40B4-BE49-F238E27FC236}">
                <a16:creationId xmlns:a16="http://schemas.microsoft.com/office/drawing/2014/main" id="{C3D3951E-7453-42D4-A435-799DE7317481}"/>
              </a:ext>
            </a:extLst>
          </p:cNvPr>
          <p:cNvSpPr>
            <a:spLocks xmlns:a="http://schemas.openxmlformats.org/drawingml/2006/main" noGrp="1"/>
          </p:cNvSpPr>
          <p:nvPr/>
        </p:nvSpPr>
        <p:spPr>
          <a:xfrm xmlns:a="http://schemas.openxmlformats.org/drawingml/2006/main">
            <a:off x="609600" y="2266950"/>
            <a:ext cx="5143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3600" b="1">
                <a:solidFill>
                  <a:srgbClr val="53DDD5"/>
                </a:solidFill>
                <a:latin typeface="Segoe UI"/>
                <a:ea typeface="Segoe UI"/>
                <a:cs typeface="Segoe UI"/>
              </a:defRPr>
            </a:defPPr>
            <a:lvl1pPr algn="l">
              <a:defRPr sz="3600" b="1">
                <a:solidFill>
                  <a:srgbClr val="53DDD5"/>
                </a:solidFill>
                <a:latin typeface="Segoe UI"/>
                <a:ea typeface="Segoe UI"/>
                <a:cs typeface="Segoe UI"/>
              </a:defRPr>
            </a:lvl1pPr>
            <a:lvl2pPr algn="l">
              <a:defRPr sz="3600" b="1">
                <a:solidFill>
                  <a:srgbClr val="53DDD5"/>
                </a:solidFill>
                <a:latin typeface="Segoe UI"/>
                <a:ea typeface="Segoe UI"/>
                <a:cs typeface="Segoe UI"/>
              </a:defRPr>
            </a:lvl2pPr>
            <a:lvl3pPr algn="l">
              <a:defRPr sz="3600" b="1">
                <a:solidFill>
                  <a:srgbClr val="53DDD5"/>
                </a:solidFill>
                <a:latin typeface="Segoe UI"/>
                <a:ea typeface="Segoe UI"/>
                <a:cs typeface="Segoe UI"/>
              </a:defRPr>
            </a:lvl3pPr>
            <a:lvl4pPr algn="l">
              <a:defRPr sz="3600" b="1">
                <a:solidFill>
                  <a:srgbClr val="53DDD5"/>
                </a:solidFill>
                <a:latin typeface="Segoe UI"/>
                <a:ea typeface="Segoe UI"/>
                <a:cs typeface="Segoe UI"/>
              </a:defRPr>
            </a:lvl4pPr>
            <a:lvl5pPr algn="l">
              <a:defRPr sz="3600" b="1">
                <a:solidFill>
                  <a:srgbClr val="53DDD5"/>
                </a:solidFill>
                <a:latin typeface="Segoe UI"/>
                <a:ea typeface="Segoe UI"/>
                <a:cs typeface="Segoe UI"/>
              </a:defRPr>
            </a:lvl5pPr>
            <a:lvl6pPr algn="l">
              <a:defRPr sz="3600" b="1">
                <a:solidFill>
                  <a:srgbClr val="53DDD5"/>
                </a:solidFill>
                <a:latin typeface="Segoe UI"/>
                <a:ea typeface="Segoe UI"/>
                <a:cs typeface="Segoe UI"/>
              </a:defRPr>
            </a:lvl6pPr>
            <a:lvl7pPr algn="l">
              <a:defRPr sz="3600" b="1">
                <a:solidFill>
                  <a:srgbClr val="53DDD5"/>
                </a:solidFill>
                <a:latin typeface="Segoe UI"/>
                <a:ea typeface="Segoe UI"/>
                <a:cs typeface="Segoe UI"/>
              </a:defRPr>
            </a:lvl7pPr>
            <a:lvl8pPr algn="l">
              <a:defRPr sz="3600" b="1">
                <a:solidFill>
                  <a:srgbClr val="53DDD5"/>
                </a:solidFill>
                <a:latin typeface="Segoe UI"/>
                <a:ea typeface="Segoe UI"/>
                <a:cs typeface="Segoe UI"/>
              </a:defRPr>
            </a:lvl8pPr>
            <a:lvl9pPr algn="l">
              <a:defRPr sz="3600" b="1">
                <a:solidFill>
                  <a:srgbClr val="53DDD5"/>
                </a:solidFill>
                <a:latin typeface="Segoe UI"/>
                <a:ea typeface="Segoe UI"/>
                <a:cs typeface="Segoe UI"/>
              </a:defRPr>
            </a:lvl9pPr>
          </a:lstStyle>
          <a:p xmlns:a="http://schemas.openxmlformats.org/drawingml/2006/main">
            <a:pPr algn="l">
              <a:defRPr sz="3600" b="1">
                <a:solidFill>
                  <a:srgbClr val="53DDD5"/>
                </a:solidFill>
                <a:latin typeface="Segoe UI"/>
                <a:ea typeface="Segoe UI"/>
                <a:cs typeface="Segoe UI"/>
              </a:defRPr>
            </a:pPr>
            <a:r>
              <a:rPr sz="3600" b="1">
                <a:solidFill>
                  <a:srgbClr val="53DDD5"/>
                </a:solidFill>
                <a:latin typeface="Segoe UI"/>
                <a:ea typeface="Segoe UI"/>
                <a:cs typeface="Segoe UI"/>
              </a:rPr>
              <a:t>93.2% vs 80.6%</a:t>
            </a:r>
          </a:p>
        </p:txBody>
      </p:sp>
      <p:sp>
        <p:nvSpPr>
          <p:cNvPr id="18" name="Correct instrument identification">
            <a:extLst xmlns:a="http://schemas.openxmlformats.org/drawingml/2006/main">
              <a:ext uri="{FF2B5EF4-FFF2-40B4-BE49-F238E27FC236}">
                <a16:creationId xmlns:a16="http://schemas.microsoft.com/office/drawing/2014/main" id="{C432AE22-6D36-4C36-863A-1AA651AFE422}"/>
              </a:ext>
            </a:extLst>
          </p:cNvPr>
          <p:cNvSpPr>
            <a:spLocks xmlns:a="http://schemas.openxmlformats.org/drawingml/2006/main" noGrp="1"/>
          </p:cNvSpPr>
          <p:nvPr/>
        </p:nvSpPr>
        <p:spPr>
          <a:xfrm xmlns:a="http://schemas.openxmlformats.org/drawingml/2006/main">
            <a:off x="609600" y="3228975"/>
            <a:ext cx="5143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175" b="1">
                <a:solidFill>
                  <a:srgbClr val="F5FCFF"/>
                </a:solidFill>
                <a:latin typeface="Segoe UI"/>
                <a:ea typeface="Segoe UI"/>
                <a:cs typeface="Segoe UI"/>
              </a:defRPr>
            </a:defPPr>
            <a:lvl1pPr algn="l">
              <a:defRPr sz="2175" b="1">
                <a:solidFill>
                  <a:srgbClr val="F5FCFF"/>
                </a:solidFill>
                <a:latin typeface="Segoe UI"/>
                <a:ea typeface="Segoe UI"/>
                <a:cs typeface="Segoe UI"/>
              </a:defRPr>
            </a:lvl1pPr>
            <a:lvl2pPr algn="l">
              <a:defRPr sz="2175" b="1">
                <a:solidFill>
                  <a:srgbClr val="F5FCFF"/>
                </a:solidFill>
                <a:latin typeface="Segoe UI"/>
                <a:ea typeface="Segoe UI"/>
                <a:cs typeface="Segoe UI"/>
              </a:defRPr>
            </a:lvl2pPr>
            <a:lvl3pPr algn="l">
              <a:defRPr sz="2175" b="1">
                <a:solidFill>
                  <a:srgbClr val="F5FCFF"/>
                </a:solidFill>
                <a:latin typeface="Segoe UI"/>
                <a:ea typeface="Segoe UI"/>
                <a:cs typeface="Segoe UI"/>
              </a:defRPr>
            </a:lvl3pPr>
            <a:lvl4pPr algn="l">
              <a:defRPr sz="2175" b="1">
                <a:solidFill>
                  <a:srgbClr val="F5FCFF"/>
                </a:solidFill>
                <a:latin typeface="Segoe UI"/>
                <a:ea typeface="Segoe UI"/>
                <a:cs typeface="Segoe UI"/>
              </a:defRPr>
            </a:lvl4pPr>
            <a:lvl5pPr algn="l">
              <a:defRPr sz="2175" b="1">
                <a:solidFill>
                  <a:srgbClr val="F5FCFF"/>
                </a:solidFill>
                <a:latin typeface="Segoe UI"/>
                <a:ea typeface="Segoe UI"/>
                <a:cs typeface="Segoe UI"/>
              </a:defRPr>
            </a:lvl5pPr>
            <a:lvl6pPr algn="l">
              <a:defRPr sz="2175" b="1">
                <a:solidFill>
                  <a:srgbClr val="F5FCFF"/>
                </a:solidFill>
                <a:latin typeface="Segoe UI"/>
                <a:ea typeface="Segoe UI"/>
                <a:cs typeface="Segoe UI"/>
              </a:defRPr>
            </a:lvl6pPr>
            <a:lvl7pPr algn="l">
              <a:defRPr sz="2175" b="1">
                <a:solidFill>
                  <a:srgbClr val="F5FCFF"/>
                </a:solidFill>
                <a:latin typeface="Segoe UI"/>
                <a:ea typeface="Segoe UI"/>
                <a:cs typeface="Segoe UI"/>
              </a:defRPr>
            </a:lvl7pPr>
            <a:lvl8pPr algn="l">
              <a:defRPr sz="2175" b="1">
                <a:solidFill>
                  <a:srgbClr val="F5FCFF"/>
                </a:solidFill>
                <a:latin typeface="Segoe UI"/>
                <a:ea typeface="Segoe UI"/>
                <a:cs typeface="Segoe UI"/>
              </a:defRPr>
            </a:lvl8pPr>
            <a:lvl9pPr algn="l">
              <a:defRPr sz="2175" b="1">
                <a:solidFill>
                  <a:srgbClr val="F5FCFF"/>
                </a:solidFill>
                <a:latin typeface="Segoe UI"/>
                <a:ea typeface="Segoe UI"/>
                <a:cs typeface="Segoe UI"/>
              </a:defRPr>
            </a:lvl9pPr>
          </a:lstStyle>
          <a:p xmlns:a="http://schemas.openxmlformats.org/drawingml/2006/main">
            <a:pPr algn="l">
              <a:defRPr sz="2175" b="1">
                <a:solidFill>
                  <a:srgbClr val="F5FCFF"/>
                </a:solidFill>
                <a:latin typeface="Segoe UI"/>
                <a:ea typeface="Segoe UI"/>
                <a:cs typeface="Segoe UI"/>
              </a:defRPr>
            </a:pPr>
            <a:r>
              <a:rPr sz="2175" b="1">
                <a:solidFill>
                  <a:srgbClr val="F5FCFF"/>
                </a:solidFill>
                <a:latin typeface="Segoe UI"/>
                <a:ea typeface="Segoe UI"/>
                <a:cs typeface="Segoe UI"/>
              </a:rPr>
              <a:t>Correct instrument identification</a:t>
            </a:r>
          </a:p>
        </p:txBody>
      </p:sp>
      <p:sp>
        <p:nvSpPr>
          <p:cNvPr id="19" name="Simulation before the real-instrument test&#10;compared wit">
            <a:extLst xmlns:a="http://schemas.openxmlformats.org/drawingml/2006/main">
              <a:ext uri="{FF2B5EF4-FFF2-40B4-BE49-F238E27FC236}">
                <a16:creationId xmlns:a16="http://schemas.microsoft.com/office/drawing/2014/main" id="{7E047648-45E2-4C5A-BA79-72FB74934E8C}"/>
              </a:ext>
            </a:extLst>
          </p:cNvPr>
          <p:cNvSpPr>
            <a:spLocks xmlns:a="http://schemas.openxmlformats.org/drawingml/2006/main" noGrp="1"/>
          </p:cNvSpPr>
          <p:nvPr/>
        </p:nvSpPr>
        <p:spPr>
          <a:xfrm xmlns:a="http://schemas.openxmlformats.org/drawingml/2006/main">
            <a:off x="609600" y="3876675"/>
            <a:ext cx="5143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025" b="0">
                <a:solidFill>
                  <a:srgbClr val="B6D2DC"/>
                </a:solidFill>
                <a:latin typeface="Segoe UI"/>
                <a:ea typeface="Segoe UI"/>
                <a:cs typeface="Segoe UI"/>
              </a:defRPr>
            </a:defPPr>
            <a:lvl1pPr algn="l">
              <a:defRPr sz="2025" b="0">
                <a:solidFill>
                  <a:srgbClr val="B6D2DC"/>
                </a:solidFill>
                <a:latin typeface="Segoe UI"/>
                <a:ea typeface="Segoe UI"/>
                <a:cs typeface="Segoe UI"/>
              </a:defRPr>
            </a:lvl1pPr>
            <a:lvl2pPr algn="l">
              <a:defRPr sz="2025" b="0">
                <a:solidFill>
                  <a:srgbClr val="B6D2DC"/>
                </a:solidFill>
                <a:latin typeface="Segoe UI"/>
                <a:ea typeface="Segoe UI"/>
                <a:cs typeface="Segoe UI"/>
              </a:defRPr>
            </a:lvl2pPr>
            <a:lvl3pPr algn="l">
              <a:defRPr sz="2025" b="0">
                <a:solidFill>
                  <a:srgbClr val="B6D2DC"/>
                </a:solidFill>
                <a:latin typeface="Segoe UI"/>
                <a:ea typeface="Segoe UI"/>
                <a:cs typeface="Segoe UI"/>
              </a:defRPr>
            </a:lvl3pPr>
            <a:lvl4pPr algn="l">
              <a:defRPr sz="2025" b="0">
                <a:solidFill>
                  <a:srgbClr val="B6D2DC"/>
                </a:solidFill>
                <a:latin typeface="Segoe UI"/>
                <a:ea typeface="Segoe UI"/>
                <a:cs typeface="Segoe UI"/>
              </a:defRPr>
            </a:lvl4pPr>
            <a:lvl5pPr algn="l">
              <a:defRPr sz="2025" b="0">
                <a:solidFill>
                  <a:srgbClr val="B6D2DC"/>
                </a:solidFill>
                <a:latin typeface="Segoe UI"/>
                <a:ea typeface="Segoe UI"/>
                <a:cs typeface="Segoe UI"/>
              </a:defRPr>
            </a:lvl5pPr>
            <a:lvl6pPr algn="l">
              <a:defRPr sz="2025" b="0">
                <a:solidFill>
                  <a:srgbClr val="B6D2DC"/>
                </a:solidFill>
                <a:latin typeface="Segoe UI"/>
                <a:ea typeface="Segoe UI"/>
                <a:cs typeface="Segoe UI"/>
              </a:defRPr>
            </a:lvl6pPr>
            <a:lvl7pPr algn="l">
              <a:defRPr sz="2025" b="0">
                <a:solidFill>
                  <a:srgbClr val="B6D2DC"/>
                </a:solidFill>
                <a:latin typeface="Segoe UI"/>
                <a:ea typeface="Segoe UI"/>
                <a:cs typeface="Segoe UI"/>
              </a:defRPr>
            </a:lvl7pPr>
            <a:lvl8pPr algn="l">
              <a:defRPr sz="2025" b="0">
                <a:solidFill>
                  <a:srgbClr val="B6D2DC"/>
                </a:solidFill>
                <a:latin typeface="Segoe UI"/>
                <a:ea typeface="Segoe UI"/>
                <a:cs typeface="Segoe UI"/>
              </a:defRPr>
            </a:lvl8pPr>
            <a:lvl9pPr algn="l">
              <a:defRPr sz="2025" b="0">
                <a:solidFill>
                  <a:srgbClr val="B6D2DC"/>
                </a:solidFill>
                <a:latin typeface="Segoe UI"/>
                <a:ea typeface="Segoe UI"/>
                <a:cs typeface="Segoe UI"/>
              </a:defRPr>
            </a:lvl9pPr>
          </a:lstStyle>
          <a:p xmlns:a="http://schemas.openxmlformats.org/drawingml/2006/main">
            <a:pPr algn="l">
              <a:defRPr sz="2025" b="0">
                <a:solidFill>
                  <a:srgbClr val="B6D2DC"/>
                </a:solidFill>
                <a:latin typeface="Segoe UI"/>
                <a:ea typeface="Segoe UI"/>
                <a:cs typeface="Segoe UI"/>
              </a:defRPr>
            </a:pPr>
            <a:r>
              <a:rPr sz="2025" b="0">
                <a:solidFill>
                  <a:srgbClr val="B6D2DC"/>
                </a:solidFill>
                <a:latin typeface="Segoe UI"/>
                <a:ea typeface="Segoe UI"/>
                <a:cs typeface="Segoe UI"/>
              </a:rPr>
              <a:t>Simulation before the real-instrument test</a:t>
            </a:r>
          </a:p>
          <a:p xmlns:a="http://schemas.openxmlformats.org/drawingml/2006/main">
            <a:pPr algn="l">
              <a:defRPr sz="2025" b="0">
                <a:solidFill>
                  <a:srgbClr val="B6D2DC"/>
                </a:solidFill>
                <a:latin typeface="Segoe UI"/>
                <a:ea typeface="Segoe UI"/>
                <a:cs typeface="Segoe UI"/>
              </a:defRPr>
            </a:pPr>
            <a:r>
              <a:rPr sz="2025" b="0">
                <a:solidFill>
                  <a:srgbClr val="B6D2DC"/>
                </a:solidFill>
                <a:latin typeface="Segoe UI"/>
                <a:ea typeface="Segoe UI"/>
                <a:cs typeface="Segoe UI"/>
              </a:rPr>
              <a:t>compared with testing before simulation.</a:t>
            </a:r>
          </a:p>
        </p:txBody>
      </p:sp>
      <p:sp>
        <p:nvSpPr>
          <p:cNvPr id="20" name="31.4 s vs 40.1 s">
            <a:extLst xmlns:a="http://schemas.openxmlformats.org/drawingml/2006/main">
              <a:ext uri="{FF2B5EF4-FFF2-40B4-BE49-F238E27FC236}">
                <a16:creationId xmlns:a16="http://schemas.microsoft.com/office/drawing/2014/main" id="{37C5D7FE-51B8-4A17-B20B-D4E1E410F005}"/>
              </a:ext>
            </a:extLst>
          </p:cNvPr>
          <p:cNvSpPr>
            <a:spLocks xmlns:a="http://schemas.openxmlformats.org/drawingml/2006/main" noGrp="1"/>
          </p:cNvSpPr>
          <p:nvPr/>
        </p:nvSpPr>
        <p:spPr>
          <a:xfrm xmlns:a="http://schemas.openxmlformats.org/drawingml/2006/main">
            <a:off x="6438900" y="2266950"/>
            <a:ext cx="5143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3600" b="1">
                <a:solidFill>
                  <a:srgbClr val="53DDD5"/>
                </a:solidFill>
                <a:latin typeface="Segoe UI"/>
                <a:ea typeface="Segoe UI"/>
                <a:cs typeface="Segoe UI"/>
              </a:defRPr>
            </a:defPPr>
            <a:lvl1pPr algn="l">
              <a:defRPr sz="3600" b="1">
                <a:solidFill>
                  <a:srgbClr val="53DDD5"/>
                </a:solidFill>
                <a:latin typeface="Segoe UI"/>
                <a:ea typeface="Segoe UI"/>
                <a:cs typeface="Segoe UI"/>
              </a:defRPr>
            </a:lvl1pPr>
            <a:lvl2pPr algn="l">
              <a:defRPr sz="3600" b="1">
                <a:solidFill>
                  <a:srgbClr val="53DDD5"/>
                </a:solidFill>
                <a:latin typeface="Segoe UI"/>
                <a:ea typeface="Segoe UI"/>
                <a:cs typeface="Segoe UI"/>
              </a:defRPr>
            </a:lvl2pPr>
            <a:lvl3pPr algn="l">
              <a:defRPr sz="3600" b="1">
                <a:solidFill>
                  <a:srgbClr val="53DDD5"/>
                </a:solidFill>
                <a:latin typeface="Segoe UI"/>
                <a:ea typeface="Segoe UI"/>
                <a:cs typeface="Segoe UI"/>
              </a:defRPr>
            </a:lvl3pPr>
            <a:lvl4pPr algn="l">
              <a:defRPr sz="3600" b="1">
                <a:solidFill>
                  <a:srgbClr val="53DDD5"/>
                </a:solidFill>
                <a:latin typeface="Segoe UI"/>
                <a:ea typeface="Segoe UI"/>
                <a:cs typeface="Segoe UI"/>
              </a:defRPr>
            </a:lvl4pPr>
            <a:lvl5pPr algn="l">
              <a:defRPr sz="3600" b="1">
                <a:solidFill>
                  <a:srgbClr val="53DDD5"/>
                </a:solidFill>
                <a:latin typeface="Segoe UI"/>
                <a:ea typeface="Segoe UI"/>
                <a:cs typeface="Segoe UI"/>
              </a:defRPr>
            </a:lvl5pPr>
            <a:lvl6pPr algn="l">
              <a:defRPr sz="3600" b="1">
                <a:solidFill>
                  <a:srgbClr val="53DDD5"/>
                </a:solidFill>
                <a:latin typeface="Segoe UI"/>
                <a:ea typeface="Segoe UI"/>
                <a:cs typeface="Segoe UI"/>
              </a:defRPr>
            </a:lvl6pPr>
            <a:lvl7pPr algn="l">
              <a:defRPr sz="3600" b="1">
                <a:solidFill>
                  <a:srgbClr val="53DDD5"/>
                </a:solidFill>
                <a:latin typeface="Segoe UI"/>
                <a:ea typeface="Segoe UI"/>
                <a:cs typeface="Segoe UI"/>
              </a:defRPr>
            </a:lvl7pPr>
            <a:lvl8pPr algn="l">
              <a:defRPr sz="3600" b="1">
                <a:solidFill>
                  <a:srgbClr val="53DDD5"/>
                </a:solidFill>
                <a:latin typeface="Segoe UI"/>
                <a:ea typeface="Segoe UI"/>
                <a:cs typeface="Segoe UI"/>
              </a:defRPr>
            </a:lvl8pPr>
            <a:lvl9pPr algn="l">
              <a:defRPr sz="3600" b="1">
                <a:solidFill>
                  <a:srgbClr val="53DDD5"/>
                </a:solidFill>
                <a:latin typeface="Segoe UI"/>
                <a:ea typeface="Segoe UI"/>
                <a:cs typeface="Segoe UI"/>
              </a:defRPr>
            </a:lvl9pPr>
          </a:lstStyle>
          <a:p xmlns:a="http://schemas.openxmlformats.org/drawingml/2006/main">
            <a:pPr algn="l">
              <a:defRPr sz="3600" b="1">
                <a:solidFill>
                  <a:srgbClr val="53DDD5"/>
                </a:solidFill>
                <a:latin typeface="Segoe UI"/>
                <a:ea typeface="Segoe UI"/>
                <a:cs typeface="Segoe UI"/>
              </a:defRPr>
            </a:pPr>
            <a:r>
              <a:rPr sz="3600" b="1">
                <a:solidFill>
                  <a:srgbClr val="53DDD5"/>
                </a:solidFill>
                <a:latin typeface="Segoe UI"/>
                <a:ea typeface="Segoe UI"/>
                <a:cs typeface="Segoe UI"/>
              </a:rPr>
              <a:t>31.4 s vs 40.1 s</a:t>
            </a:r>
          </a:p>
        </p:txBody>
      </p:sp>
      <p:sp>
        <p:nvSpPr>
          <p:cNvPr id="21" name="Mean task completion time">
            <a:extLst xmlns:a="http://schemas.openxmlformats.org/drawingml/2006/main">
              <a:ext uri="{FF2B5EF4-FFF2-40B4-BE49-F238E27FC236}">
                <a16:creationId xmlns:a16="http://schemas.microsoft.com/office/drawing/2014/main" id="{BEFDAABF-FF8C-47AB-ACFE-D6FF68AD6AB6}"/>
              </a:ext>
            </a:extLst>
          </p:cNvPr>
          <p:cNvSpPr>
            <a:spLocks xmlns:a="http://schemas.openxmlformats.org/drawingml/2006/main" noGrp="1"/>
          </p:cNvSpPr>
          <p:nvPr/>
        </p:nvSpPr>
        <p:spPr>
          <a:xfrm xmlns:a="http://schemas.openxmlformats.org/drawingml/2006/main">
            <a:off x="6438900" y="3228975"/>
            <a:ext cx="5143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175" b="1">
                <a:solidFill>
                  <a:srgbClr val="F5FCFF"/>
                </a:solidFill>
                <a:latin typeface="Segoe UI"/>
                <a:ea typeface="Segoe UI"/>
                <a:cs typeface="Segoe UI"/>
              </a:defRPr>
            </a:defPPr>
            <a:lvl1pPr algn="l">
              <a:defRPr sz="2175" b="1">
                <a:solidFill>
                  <a:srgbClr val="F5FCFF"/>
                </a:solidFill>
                <a:latin typeface="Segoe UI"/>
                <a:ea typeface="Segoe UI"/>
                <a:cs typeface="Segoe UI"/>
              </a:defRPr>
            </a:lvl1pPr>
            <a:lvl2pPr algn="l">
              <a:defRPr sz="2175" b="1">
                <a:solidFill>
                  <a:srgbClr val="F5FCFF"/>
                </a:solidFill>
                <a:latin typeface="Segoe UI"/>
                <a:ea typeface="Segoe UI"/>
                <a:cs typeface="Segoe UI"/>
              </a:defRPr>
            </a:lvl2pPr>
            <a:lvl3pPr algn="l">
              <a:defRPr sz="2175" b="1">
                <a:solidFill>
                  <a:srgbClr val="F5FCFF"/>
                </a:solidFill>
                <a:latin typeface="Segoe UI"/>
                <a:ea typeface="Segoe UI"/>
                <a:cs typeface="Segoe UI"/>
              </a:defRPr>
            </a:lvl3pPr>
            <a:lvl4pPr algn="l">
              <a:defRPr sz="2175" b="1">
                <a:solidFill>
                  <a:srgbClr val="F5FCFF"/>
                </a:solidFill>
                <a:latin typeface="Segoe UI"/>
                <a:ea typeface="Segoe UI"/>
                <a:cs typeface="Segoe UI"/>
              </a:defRPr>
            </a:lvl4pPr>
            <a:lvl5pPr algn="l">
              <a:defRPr sz="2175" b="1">
                <a:solidFill>
                  <a:srgbClr val="F5FCFF"/>
                </a:solidFill>
                <a:latin typeface="Segoe UI"/>
                <a:ea typeface="Segoe UI"/>
                <a:cs typeface="Segoe UI"/>
              </a:defRPr>
            </a:lvl5pPr>
            <a:lvl6pPr algn="l">
              <a:defRPr sz="2175" b="1">
                <a:solidFill>
                  <a:srgbClr val="F5FCFF"/>
                </a:solidFill>
                <a:latin typeface="Segoe UI"/>
                <a:ea typeface="Segoe UI"/>
                <a:cs typeface="Segoe UI"/>
              </a:defRPr>
            </a:lvl6pPr>
            <a:lvl7pPr algn="l">
              <a:defRPr sz="2175" b="1">
                <a:solidFill>
                  <a:srgbClr val="F5FCFF"/>
                </a:solidFill>
                <a:latin typeface="Segoe UI"/>
                <a:ea typeface="Segoe UI"/>
                <a:cs typeface="Segoe UI"/>
              </a:defRPr>
            </a:lvl7pPr>
            <a:lvl8pPr algn="l">
              <a:defRPr sz="2175" b="1">
                <a:solidFill>
                  <a:srgbClr val="F5FCFF"/>
                </a:solidFill>
                <a:latin typeface="Segoe UI"/>
                <a:ea typeface="Segoe UI"/>
                <a:cs typeface="Segoe UI"/>
              </a:defRPr>
            </a:lvl8pPr>
            <a:lvl9pPr algn="l">
              <a:defRPr sz="2175" b="1">
                <a:solidFill>
                  <a:srgbClr val="F5FCFF"/>
                </a:solidFill>
                <a:latin typeface="Segoe UI"/>
                <a:ea typeface="Segoe UI"/>
                <a:cs typeface="Segoe UI"/>
              </a:defRPr>
            </a:lvl9pPr>
          </a:lstStyle>
          <a:p xmlns:a="http://schemas.openxmlformats.org/drawingml/2006/main">
            <a:pPr algn="l">
              <a:defRPr sz="2175" b="1">
                <a:solidFill>
                  <a:srgbClr val="F5FCFF"/>
                </a:solidFill>
                <a:latin typeface="Segoe UI"/>
                <a:ea typeface="Segoe UI"/>
                <a:cs typeface="Segoe UI"/>
              </a:defRPr>
            </a:pPr>
            <a:r>
              <a:rPr sz="2175" b="1">
                <a:solidFill>
                  <a:srgbClr val="F5FCFF"/>
                </a:solidFill>
                <a:latin typeface="Segoe UI"/>
                <a:ea typeface="Segoe UI"/>
                <a:cs typeface="Segoe UI"/>
              </a:rPr>
              <a:t>Mean task completion time</a:t>
            </a:r>
          </a:p>
        </p:txBody>
      </p:sp>
      <p:sp>
        <p:nvSpPr>
          <p:cNvPr id="22" name="A timed neurosurgical instrument task.&#10;This is task spe">
            <a:extLst xmlns:a="http://schemas.openxmlformats.org/drawingml/2006/main">
              <a:ext uri="{FF2B5EF4-FFF2-40B4-BE49-F238E27FC236}">
                <a16:creationId xmlns:a16="http://schemas.microsoft.com/office/drawing/2014/main" id="{2802E88C-FA39-484A-B612-4C046002672A}"/>
              </a:ext>
            </a:extLst>
          </p:cNvPr>
          <p:cNvSpPr>
            <a:spLocks xmlns:a="http://schemas.openxmlformats.org/drawingml/2006/main" noGrp="1"/>
          </p:cNvSpPr>
          <p:nvPr/>
        </p:nvSpPr>
        <p:spPr>
          <a:xfrm xmlns:a="http://schemas.openxmlformats.org/drawingml/2006/main">
            <a:off x="6438900" y="3876675"/>
            <a:ext cx="5143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025" b="0">
                <a:solidFill>
                  <a:srgbClr val="B6D2DC"/>
                </a:solidFill>
                <a:latin typeface="Segoe UI"/>
                <a:ea typeface="Segoe UI"/>
                <a:cs typeface="Segoe UI"/>
              </a:defRPr>
            </a:defPPr>
            <a:lvl1pPr algn="l">
              <a:defRPr sz="2025" b="0">
                <a:solidFill>
                  <a:srgbClr val="B6D2DC"/>
                </a:solidFill>
                <a:latin typeface="Segoe UI"/>
                <a:ea typeface="Segoe UI"/>
                <a:cs typeface="Segoe UI"/>
              </a:defRPr>
            </a:lvl1pPr>
            <a:lvl2pPr algn="l">
              <a:defRPr sz="2025" b="0">
                <a:solidFill>
                  <a:srgbClr val="B6D2DC"/>
                </a:solidFill>
                <a:latin typeface="Segoe UI"/>
                <a:ea typeface="Segoe UI"/>
                <a:cs typeface="Segoe UI"/>
              </a:defRPr>
            </a:lvl2pPr>
            <a:lvl3pPr algn="l">
              <a:defRPr sz="2025" b="0">
                <a:solidFill>
                  <a:srgbClr val="B6D2DC"/>
                </a:solidFill>
                <a:latin typeface="Segoe UI"/>
                <a:ea typeface="Segoe UI"/>
                <a:cs typeface="Segoe UI"/>
              </a:defRPr>
            </a:lvl3pPr>
            <a:lvl4pPr algn="l">
              <a:defRPr sz="2025" b="0">
                <a:solidFill>
                  <a:srgbClr val="B6D2DC"/>
                </a:solidFill>
                <a:latin typeface="Segoe UI"/>
                <a:ea typeface="Segoe UI"/>
                <a:cs typeface="Segoe UI"/>
              </a:defRPr>
            </a:lvl4pPr>
            <a:lvl5pPr algn="l">
              <a:defRPr sz="2025" b="0">
                <a:solidFill>
                  <a:srgbClr val="B6D2DC"/>
                </a:solidFill>
                <a:latin typeface="Segoe UI"/>
                <a:ea typeface="Segoe UI"/>
                <a:cs typeface="Segoe UI"/>
              </a:defRPr>
            </a:lvl5pPr>
            <a:lvl6pPr algn="l">
              <a:defRPr sz="2025" b="0">
                <a:solidFill>
                  <a:srgbClr val="B6D2DC"/>
                </a:solidFill>
                <a:latin typeface="Segoe UI"/>
                <a:ea typeface="Segoe UI"/>
                <a:cs typeface="Segoe UI"/>
              </a:defRPr>
            </a:lvl6pPr>
            <a:lvl7pPr algn="l">
              <a:defRPr sz="2025" b="0">
                <a:solidFill>
                  <a:srgbClr val="B6D2DC"/>
                </a:solidFill>
                <a:latin typeface="Segoe UI"/>
                <a:ea typeface="Segoe UI"/>
                <a:cs typeface="Segoe UI"/>
              </a:defRPr>
            </a:lvl7pPr>
            <a:lvl8pPr algn="l">
              <a:defRPr sz="2025" b="0">
                <a:solidFill>
                  <a:srgbClr val="B6D2DC"/>
                </a:solidFill>
                <a:latin typeface="Segoe UI"/>
                <a:ea typeface="Segoe UI"/>
                <a:cs typeface="Segoe UI"/>
              </a:defRPr>
            </a:lvl8pPr>
            <a:lvl9pPr algn="l">
              <a:defRPr sz="2025" b="0">
                <a:solidFill>
                  <a:srgbClr val="B6D2DC"/>
                </a:solidFill>
                <a:latin typeface="Segoe UI"/>
                <a:ea typeface="Segoe UI"/>
                <a:cs typeface="Segoe UI"/>
              </a:defRPr>
            </a:lvl9pPr>
          </a:lstStyle>
          <a:p xmlns:a="http://schemas.openxmlformats.org/drawingml/2006/main">
            <a:pPr algn="l">
              <a:defRPr sz="2025" b="0">
                <a:solidFill>
                  <a:srgbClr val="B6D2DC"/>
                </a:solidFill>
                <a:latin typeface="Segoe UI"/>
                <a:ea typeface="Segoe UI"/>
                <a:cs typeface="Segoe UI"/>
              </a:defRPr>
            </a:pPr>
            <a:r>
              <a:rPr sz="2025" b="0">
                <a:solidFill>
                  <a:srgbClr val="B6D2DC"/>
                </a:solidFill>
                <a:latin typeface="Segoe UI"/>
                <a:ea typeface="Segoe UI"/>
                <a:cs typeface="Segoe UI"/>
              </a:rPr>
              <a:t>A timed neurosurgical instrument task.</a:t>
            </a:r>
          </a:p>
          <a:p xmlns:a="http://schemas.openxmlformats.org/drawingml/2006/main">
            <a:pPr algn="l">
              <a:defRPr sz="2025" b="0">
                <a:solidFill>
                  <a:srgbClr val="B6D2DC"/>
                </a:solidFill>
                <a:latin typeface="Segoe UI"/>
                <a:ea typeface="Segoe UI"/>
                <a:cs typeface="Segoe UI"/>
              </a:defRPr>
            </a:pPr>
            <a:r>
              <a:rPr sz="2025" b="0">
                <a:solidFill>
                  <a:srgbClr val="B6D2DC"/>
                </a:solidFill>
                <a:latin typeface="Segoe UI"/>
                <a:ea typeface="Segoe UI"/>
                <a:cs typeface="Segoe UI"/>
              </a:rPr>
              <a:t>This is task speed, not training hours saved.</a:t>
            </a:r>
          </a:p>
        </p:txBody>
      </p:sp>
      <p:sp>
        <p:nvSpPr>
          <p:cNvPr id="23" name="Evidence for the approach, not TRAY MASTER results. Sin">
            <a:extLst xmlns:a="http://schemas.openxmlformats.org/drawingml/2006/main">
              <a:ext uri="{FF2B5EF4-FFF2-40B4-BE49-F238E27FC236}">
                <a16:creationId xmlns:a16="http://schemas.microsoft.com/office/drawing/2014/main" id="{230FB71D-D755-4603-A708-B1BDD0FA00D4}"/>
              </a:ext>
            </a:extLst>
          </p:cNvPr>
          <p:cNvSpPr>
            <a:spLocks xmlns:a="http://schemas.openxmlformats.org/drawingml/2006/main" noGrp="1"/>
          </p:cNvSpPr>
          <p:nvPr/>
        </p:nvSpPr>
        <p:spPr>
          <a:xfrm xmlns:a="http://schemas.openxmlformats.org/drawingml/2006/main">
            <a:off x="609600" y="5257800"/>
            <a:ext cx="10972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800" b="0">
                <a:solidFill>
                  <a:srgbClr val="B6D2DC"/>
                </a:solidFill>
                <a:latin typeface="Segoe UI"/>
                <a:ea typeface="Segoe UI"/>
                <a:cs typeface="Segoe UI"/>
              </a:defRPr>
            </a:defPPr>
            <a:lvl1pPr algn="l">
              <a:defRPr sz="1800" b="0">
                <a:solidFill>
                  <a:srgbClr val="B6D2DC"/>
                </a:solidFill>
                <a:latin typeface="Segoe UI"/>
                <a:ea typeface="Segoe UI"/>
                <a:cs typeface="Segoe UI"/>
              </a:defRPr>
            </a:lvl1pPr>
            <a:lvl2pPr algn="l">
              <a:defRPr sz="1800" b="0">
                <a:solidFill>
                  <a:srgbClr val="B6D2DC"/>
                </a:solidFill>
                <a:latin typeface="Segoe UI"/>
                <a:ea typeface="Segoe UI"/>
                <a:cs typeface="Segoe UI"/>
              </a:defRPr>
            </a:lvl2pPr>
            <a:lvl3pPr algn="l">
              <a:defRPr sz="1800" b="0">
                <a:solidFill>
                  <a:srgbClr val="B6D2DC"/>
                </a:solidFill>
                <a:latin typeface="Segoe UI"/>
                <a:ea typeface="Segoe UI"/>
                <a:cs typeface="Segoe UI"/>
              </a:defRPr>
            </a:lvl3pPr>
            <a:lvl4pPr algn="l">
              <a:defRPr sz="1800" b="0">
                <a:solidFill>
                  <a:srgbClr val="B6D2DC"/>
                </a:solidFill>
                <a:latin typeface="Segoe UI"/>
                <a:ea typeface="Segoe UI"/>
                <a:cs typeface="Segoe UI"/>
              </a:defRPr>
            </a:lvl4pPr>
            <a:lvl5pPr algn="l">
              <a:defRPr sz="1800" b="0">
                <a:solidFill>
                  <a:srgbClr val="B6D2DC"/>
                </a:solidFill>
                <a:latin typeface="Segoe UI"/>
                <a:ea typeface="Segoe UI"/>
                <a:cs typeface="Segoe UI"/>
              </a:defRPr>
            </a:lvl5pPr>
            <a:lvl6pPr algn="l">
              <a:defRPr sz="1800" b="0">
                <a:solidFill>
                  <a:srgbClr val="B6D2DC"/>
                </a:solidFill>
                <a:latin typeface="Segoe UI"/>
                <a:ea typeface="Segoe UI"/>
                <a:cs typeface="Segoe UI"/>
              </a:defRPr>
            </a:lvl6pPr>
            <a:lvl7pPr algn="l">
              <a:defRPr sz="1800" b="0">
                <a:solidFill>
                  <a:srgbClr val="B6D2DC"/>
                </a:solidFill>
                <a:latin typeface="Segoe UI"/>
                <a:ea typeface="Segoe UI"/>
                <a:cs typeface="Segoe UI"/>
              </a:defRPr>
            </a:lvl7pPr>
            <a:lvl8pPr algn="l">
              <a:defRPr sz="1800" b="0">
                <a:solidFill>
                  <a:srgbClr val="B6D2DC"/>
                </a:solidFill>
                <a:latin typeface="Segoe UI"/>
                <a:ea typeface="Segoe UI"/>
                <a:cs typeface="Segoe UI"/>
              </a:defRPr>
            </a:lvl8pPr>
            <a:lvl9pPr algn="l">
              <a:defRPr sz="1800" b="0">
                <a:solidFill>
                  <a:srgbClr val="B6D2DC"/>
                </a:solidFill>
                <a:latin typeface="Segoe UI"/>
                <a:ea typeface="Segoe UI"/>
                <a:cs typeface="Segoe UI"/>
              </a:defRPr>
            </a:lvl9pPr>
          </a:lstStyle>
          <a:p xmlns:a="http://schemas.openxmlformats.org/drawingml/2006/main">
            <a:pPr algn="l">
              <a:defRPr sz="1800" b="0">
                <a:solidFill>
                  <a:srgbClr val="B6D2DC"/>
                </a:solidFill>
                <a:latin typeface="Segoe UI"/>
                <a:ea typeface="Segoe UI"/>
                <a:cs typeface="Segoe UI"/>
              </a:defRPr>
            </a:pPr>
            <a:r>
              <a:rPr sz="1800" b="0">
                <a:solidFill>
                  <a:srgbClr val="B6D2DC"/>
                </a:solidFill>
                <a:latin typeface="Segoe UI"/>
                <a:ea typeface="Segoe UI"/>
                <a:cs typeface="Segoe UI"/>
              </a:rPr>
              <a:t>Evidence for the approach, not TRAY MASTER results. Single-centre study;</a:t>
            </a:r>
          </a:p>
          <a:p xmlns:a="http://schemas.openxmlformats.org/drawingml/2006/main">
            <a:pPr algn="l">
              <a:defRPr sz="1800" b="0">
                <a:solidFill>
                  <a:srgbClr val="B6D2DC"/>
                </a:solidFill>
                <a:latin typeface="Segoe UI"/>
                <a:ea typeface="Segoe UI"/>
                <a:cs typeface="Segoe UI"/>
              </a:defRPr>
            </a:pPr>
            <a:r>
              <a:rPr sz="1800" b="0">
                <a:solidFill>
                  <a:srgbClr val="B6D2DC"/>
                </a:solidFill>
                <a:latin typeface="Segoe UI"/>
                <a:ea typeface="Segoe UI"/>
                <a:cs typeface="Segoe UI"/>
              </a:rPr>
              <a:t>no active instructor-led comparison or demonstrated financial savings.</a:t>
            </a:r>
          </a:p>
        </p:txBody>
      </p:sp>
      <p:sp>
        <p:nvSpPr>
          <p:cNvPr id="24" name="Clarke et al., BMJ Simul Technol Enhanc Learn (2021), 7">
            <a:extLst xmlns:a="http://schemas.openxmlformats.org/drawingml/2006/main">
              <a:ext uri="{FF2B5EF4-FFF2-40B4-BE49-F238E27FC236}">
                <a16:creationId xmlns:a16="http://schemas.microsoft.com/office/drawing/2014/main" id="{FB77F600-2CCA-4DA7-BAAA-80DE55C44B04}"/>
              </a:ext>
            </a:extLst>
          </p:cNvPr>
          <p:cNvSpPr>
            <a:spLocks xmlns:a="http://schemas.openxmlformats.org/drawingml/2006/main" noGrp="1"/>
          </p:cNvSpPr>
          <p:nvPr/>
        </p:nvSpPr>
        <p:spPr>
          <a:xfrm xmlns:a="http://schemas.openxmlformats.org/drawingml/2006/main">
            <a:off x="609600" y="6019800"/>
            <a:ext cx="109728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B6D2DC"/>
                </a:solidFill>
                <a:latin typeface="Segoe UI"/>
                <a:ea typeface="Segoe UI"/>
                <a:cs typeface="Segoe UI"/>
              </a:defRPr>
            </a:defPPr>
            <a:lvl1pPr algn="l">
              <a:defRPr sz="1275" b="0">
                <a:solidFill>
                  <a:srgbClr val="B6D2DC"/>
                </a:solidFill>
                <a:latin typeface="Segoe UI"/>
                <a:ea typeface="Segoe UI"/>
                <a:cs typeface="Segoe UI"/>
              </a:defRPr>
            </a:lvl1pPr>
            <a:lvl2pPr algn="l">
              <a:defRPr sz="1275" b="0">
                <a:solidFill>
                  <a:srgbClr val="B6D2DC"/>
                </a:solidFill>
                <a:latin typeface="Segoe UI"/>
                <a:ea typeface="Segoe UI"/>
                <a:cs typeface="Segoe UI"/>
              </a:defRPr>
            </a:lvl2pPr>
            <a:lvl3pPr algn="l">
              <a:defRPr sz="1275" b="0">
                <a:solidFill>
                  <a:srgbClr val="B6D2DC"/>
                </a:solidFill>
                <a:latin typeface="Segoe UI"/>
                <a:ea typeface="Segoe UI"/>
                <a:cs typeface="Segoe UI"/>
              </a:defRPr>
            </a:lvl3pPr>
            <a:lvl4pPr algn="l">
              <a:defRPr sz="1275" b="0">
                <a:solidFill>
                  <a:srgbClr val="B6D2DC"/>
                </a:solidFill>
                <a:latin typeface="Segoe UI"/>
                <a:ea typeface="Segoe UI"/>
                <a:cs typeface="Segoe UI"/>
              </a:defRPr>
            </a:lvl4pPr>
            <a:lvl5pPr algn="l">
              <a:defRPr sz="1275" b="0">
                <a:solidFill>
                  <a:srgbClr val="B6D2DC"/>
                </a:solidFill>
                <a:latin typeface="Segoe UI"/>
                <a:ea typeface="Segoe UI"/>
                <a:cs typeface="Segoe UI"/>
              </a:defRPr>
            </a:lvl5pPr>
            <a:lvl6pPr algn="l">
              <a:defRPr sz="1275" b="0">
                <a:solidFill>
                  <a:srgbClr val="B6D2DC"/>
                </a:solidFill>
                <a:latin typeface="Segoe UI"/>
                <a:ea typeface="Segoe UI"/>
                <a:cs typeface="Segoe UI"/>
              </a:defRPr>
            </a:lvl6pPr>
            <a:lvl7pPr algn="l">
              <a:defRPr sz="1275" b="0">
                <a:solidFill>
                  <a:srgbClr val="B6D2DC"/>
                </a:solidFill>
                <a:latin typeface="Segoe UI"/>
                <a:ea typeface="Segoe UI"/>
                <a:cs typeface="Segoe UI"/>
              </a:defRPr>
            </a:lvl7pPr>
            <a:lvl8pPr algn="l">
              <a:defRPr sz="1275" b="0">
                <a:solidFill>
                  <a:srgbClr val="B6D2DC"/>
                </a:solidFill>
                <a:latin typeface="Segoe UI"/>
                <a:ea typeface="Segoe UI"/>
                <a:cs typeface="Segoe UI"/>
              </a:defRPr>
            </a:lvl8pPr>
            <a:lvl9pPr algn="l">
              <a:defRPr sz="1275" b="0">
                <a:solidFill>
                  <a:srgbClr val="B6D2DC"/>
                </a:solidFill>
                <a:latin typeface="Segoe UI"/>
                <a:ea typeface="Segoe UI"/>
                <a:cs typeface="Segoe UI"/>
              </a:defRPr>
            </a:lvl9pPr>
          </a:lstStyle>
          <a:p xmlns:a="http://schemas.openxmlformats.org/drawingml/2006/main">
            <a:pPr algn="l">
              <a:defRPr sz="1275" b="0">
                <a:solidFill>
                  <a:srgbClr val="B6D2DC"/>
                </a:solidFill>
                <a:latin typeface="Segoe UI"/>
                <a:ea typeface="Segoe UI"/>
                <a:cs typeface="Segoe UI"/>
              </a:defRPr>
            </a:pPr>
            <a:r>
              <a:rPr sz="1275" b="0">
                <a:solidFill>
                  <a:srgbClr val="B6D2DC"/>
                </a:solidFill>
                <a:latin typeface="Segoe UI"/>
                <a:ea typeface="Segoe UI"/>
                <a:cs typeface="Segoe UI"/>
                <a:hlinkClick xmlns:r="http://schemas.openxmlformats.org/officeDocument/2006/relationships" r:id="R48cd9e3bdff04e98"/>
              </a:rPr>
              <a:t>Clarke et al., BMJ Simul Technol Enhanc Learn (2021), 7:146–153</a:t>
            </a:r>
          </a:p>
        </p:txBody>
      </p:sp>
    </p:spTree>
    <p:extLst>
      <p:ext uri="{BB962C8B-B14F-4D97-AF65-F5344CB8AC3E}">
        <p14:creationId xmlns:p14="http://schemas.microsoft.com/office/powerpoint/2010/main" val="726949134"/>
      </p:ext>
    </p:extLst>
  </p:cSld>
</p:sld>
</file>

<file path=ppt/slides/slide10.xml><?xml version="1.0" encoding="utf-8"?>
<p:sld xmlns:p="http://schemas.openxmlformats.org/presentationml/2006/main">
  <p:cSld>
    <p:bg>
      <p:bgPr>
        <a:solidFill xmlns:a="http://schemas.openxmlformats.org/drawingml/2006/main">
          <a:srgbClr val="061D2B"/>
        </a:solidFill>
      </p:bgPr>
    </p:bg>
    <p:spTree>
      <p:nvGrpSpPr>
        <p:cNvPr id="1" name=""/>
        <p:cNvGrpSpPr/>
        <p:nvPr/>
      </p:nvGrpSpPr>
      <p:grpSpPr>
        <a:xfrm xmlns:a="http://schemas.openxmlformats.org/drawingml/2006/main"/>
      </p:grpSpPr>
      <p:sp>
        <p:nvSpPr>
          <p:cNvPr id="11" name="Illustrative user reach">
            <a:extLst xmlns:a="http://schemas.openxmlformats.org/drawingml/2006/main">
              <a:ext uri="{FF2B5EF4-FFF2-40B4-BE49-F238E27FC236}">
                <a16:creationId xmlns:a16="http://schemas.microsoft.com/office/drawing/2014/main" id="{F8A6E90F-41E2-4D6E-BE82-D66E72543AB0}"/>
              </a:ext>
            </a:extLst>
          </p:cNvPr>
          <p:cNvSpPr>
            <a:spLocks xmlns:a="http://schemas.openxmlformats.org/drawingml/2006/main" noGrp="1"/>
          </p:cNvSpPr>
          <p:nvPr/>
        </p:nvSpPr>
        <p:spPr>
          <a:xfrm xmlns:a="http://schemas.openxmlformats.org/drawingml/2006/main">
            <a:off x="609600" y="409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3300" b="1">
                <a:solidFill>
                  <a:srgbClr val="F5FCFF"/>
                </a:solidFill>
                <a:latin typeface="Segoe UI"/>
                <a:ea typeface="Segoe UI"/>
                <a:cs typeface="Segoe UI"/>
              </a:defRPr>
            </a:defPPr>
            <a:lvl1pPr algn="l">
              <a:buNone/>
              <a:defRPr sz="3300" b="1">
                <a:solidFill>
                  <a:srgbClr val="F5FCFF"/>
                </a:solidFill>
                <a:latin typeface="Segoe UI"/>
                <a:ea typeface="Segoe UI"/>
                <a:cs typeface="Segoe UI"/>
              </a:defRPr>
            </a:lvl1pPr>
            <a:lvl2pPr algn="l">
              <a:buNone/>
              <a:defRPr sz="3300" b="1">
                <a:solidFill>
                  <a:srgbClr val="F5FCFF"/>
                </a:solidFill>
                <a:latin typeface="Segoe UI"/>
                <a:ea typeface="Segoe UI"/>
                <a:cs typeface="Segoe UI"/>
              </a:defRPr>
            </a:lvl2pPr>
            <a:lvl3pPr algn="l">
              <a:buNone/>
              <a:defRPr sz="3300" b="1">
                <a:solidFill>
                  <a:srgbClr val="F5FCFF"/>
                </a:solidFill>
                <a:latin typeface="Segoe UI"/>
                <a:ea typeface="Segoe UI"/>
                <a:cs typeface="Segoe UI"/>
              </a:defRPr>
            </a:lvl3pPr>
            <a:lvl4pPr algn="l">
              <a:buNone/>
              <a:defRPr sz="3300" b="1">
                <a:solidFill>
                  <a:srgbClr val="F5FCFF"/>
                </a:solidFill>
                <a:latin typeface="Segoe UI"/>
                <a:ea typeface="Segoe UI"/>
                <a:cs typeface="Segoe UI"/>
              </a:defRPr>
            </a:lvl4pPr>
            <a:lvl5pPr algn="l">
              <a:buNone/>
              <a:defRPr sz="3300" b="1">
                <a:solidFill>
                  <a:srgbClr val="F5FCFF"/>
                </a:solidFill>
                <a:latin typeface="Segoe UI"/>
                <a:ea typeface="Segoe UI"/>
                <a:cs typeface="Segoe UI"/>
              </a:defRPr>
            </a:lvl5pPr>
            <a:lvl6pPr algn="l">
              <a:buNone/>
              <a:defRPr sz="3300" b="1">
                <a:solidFill>
                  <a:srgbClr val="F5FCFF"/>
                </a:solidFill>
                <a:latin typeface="Segoe UI"/>
                <a:ea typeface="Segoe UI"/>
                <a:cs typeface="Segoe UI"/>
              </a:defRPr>
            </a:lvl6pPr>
            <a:lvl7pPr algn="l">
              <a:buNone/>
              <a:defRPr sz="3300" b="1">
                <a:solidFill>
                  <a:srgbClr val="F5FCFF"/>
                </a:solidFill>
                <a:latin typeface="Segoe UI"/>
                <a:ea typeface="Segoe UI"/>
                <a:cs typeface="Segoe UI"/>
              </a:defRPr>
            </a:lvl7pPr>
            <a:lvl8pPr algn="l">
              <a:buNone/>
              <a:defRPr sz="3300" b="1">
                <a:solidFill>
                  <a:srgbClr val="F5FCFF"/>
                </a:solidFill>
                <a:latin typeface="Segoe UI"/>
                <a:ea typeface="Segoe UI"/>
                <a:cs typeface="Segoe UI"/>
              </a:defRPr>
            </a:lvl8pPr>
            <a:lvl9pPr algn="l">
              <a:buNone/>
              <a:defRPr sz="3300" b="1">
                <a:solidFill>
                  <a:srgbClr val="F5FCFF"/>
                </a:solidFill>
                <a:latin typeface="Segoe UI"/>
                <a:ea typeface="Segoe UI"/>
                <a:cs typeface="Segoe UI"/>
              </a:defRPr>
            </a:lvl9pPr>
          </a:lstStyle>
          <a:p xmlns:a="http://schemas.openxmlformats.org/drawingml/2006/main">
            <a:pPr algn="l">
              <a:buNone/>
              <a:defRPr sz="3300" b="1">
                <a:solidFill>
                  <a:srgbClr val="F5FCFF"/>
                </a:solidFill>
                <a:latin typeface="Segoe UI"/>
                <a:ea typeface="Segoe UI"/>
                <a:cs typeface="Segoe UI"/>
              </a:defRPr>
            </a:pPr>
            <a:r>
              <a:rPr sz="3300" b="1">
                <a:solidFill>
                  <a:srgbClr val="F5FCFF"/>
                </a:solidFill>
                <a:latin typeface="Segoe UI"/>
                <a:ea typeface="Segoe UI"/>
                <a:cs typeface="Segoe UI"/>
              </a:rPr>
              <a:t/>
            </a:r>
          </a:p>
        </p:txBody>
      </p:sp>
      <p:sp>
        <p:nvSpPr>
          <p:cNvPr id="2" name="Planning assumptions, not actual user counts or an adop">
            <a:extLst xmlns:a="http://schemas.openxmlformats.org/drawingml/2006/main">
              <a:ext uri="{FF2B5EF4-FFF2-40B4-BE49-F238E27FC236}">
                <a16:creationId xmlns:a16="http://schemas.microsoft.com/office/drawing/2014/main" id="{460B632A-D794-4033-9FD9-621AC5307D6E}"/>
              </a:ext>
            </a:extLst>
          </p:cNvPr>
          <p:cNvSpPr>
            <a:spLocks xmlns:a="http://schemas.openxmlformats.org/drawingml/2006/main" noGrp="1"/>
          </p:cNvSpPr>
          <p:nvPr/>
        </p:nvSpPr>
        <p:spPr>
          <a:xfrm xmlns:a="http://schemas.openxmlformats.org/drawingml/2006/main">
            <a:off x="609600" y="1209675"/>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875" b="0">
                <a:solidFill>
                  <a:srgbClr val="B6D2DC"/>
                </a:solidFill>
                <a:latin typeface="Segoe UI"/>
                <a:ea typeface="Segoe UI"/>
                <a:cs typeface="Segoe UI"/>
              </a:defRPr>
            </a:defPPr>
            <a:lvl1pPr algn="l">
              <a:buNone/>
              <a:defRPr sz="1875" b="0">
                <a:solidFill>
                  <a:srgbClr val="B6D2DC"/>
                </a:solidFill>
                <a:latin typeface="Segoe UI"/>
                <a:ea typeface="Segoe UI"/>
                <a:cs typeface="Segoe UI"/>
              </a:defRPr>
            </a:lvl1pPr>
            <a:lvl2pPr algn="l">
              <a:buNone/>
              <a:defRPr sz="1875" b="0">
                <a:solidFill>
                  <a:srgbClr val="B6D2DC"/>
                </a:solidFill>
                <a:latin typeface="Segoe UI"/>
                <a:ea typeface="Segoe UI"/>
                <a:cs typeface="Segoe UI"/>
              </a:defRPr>
            </a:lvl2pPr>
            <a:lvl3pPr algn="l">
              <a:buNone/>
              <a:defRPr sz="1875" b="0">
                <a:solidFill>
                  <a:srgbClr val="B6D2DC"/>
                </a:solidFill>
                <a:latin typeface="Segoe UI"/>
                <a:ea typeface="Segoe UI"/>
                <a:cs typeface="Segoe UI"/>
              </a:defRPr>
            </a:lvl3pPr>
            <a:lvl4pPr algn="l">
              <a:buNone/>
              <a:defRPr sz="1875" b="0">
                <a:solidFill>
                  <a:srgbClr val="B6D2DC"/>
                </a:solidFill>
                <a:latin typeface="Segoe UI"/>
                <a:ea typeface="Segoe UI"/>
                <a:cs typeface="Segoe UI"/>
              </a:defRPr>
            </a:lvl4pPr>
            <a:lvl5pPr algn="l">
              <a:buNone/>
              <a:defRPr sz="1875" b="0">
                <a:solidFill>
                  <a:srgbClr val="B6D2DC"/>
                </a:solidFill>
                <a:latin typeface="Segoe UI"/>
                <a:ea typeface="Segoe UI"/>
                <a:cs typeface="Segoe UI"/>
              </a:defRPr>
            </a:lvl5pPr>
            <a:lvl6pPr algn="l">
              <a:buNone/>
              <a:defRPr sz="1875" b="0">
                <a:solidFill>
                  <a:srgbClr val="B6D2DC"/>
                </a:solidFill>
                <a:latin typeface="Segoe UI"/>
                <a:ea typeface="Segoe UI"/>
                <a:cs typeface="Segoe UI"/>
              </a:defRPr>
            </a:lvl6pPr>
            <a:lvl7pPr algn="l">
              <a:buNone/>
              <a:defRPr sz="1875" b="0">
                <a:solidFill>
                  <a:srgbClr val="B6D2DC"/>
                </a:solidFill>
                <a:latin typeface="Segoe UI"/>
                <a:ea typeface="Segoe UI"/>
                <a:cs typeface="Segoe UI"/>
              </a:defRPr>
            </a:lvl7pPr>
            <a:lvl8pPr algn="l">
              <a:buNone/>
              <a:defRPr sz="1875" b="0">
                <a:solidFill>
                  <a:srgbClr val="B6D2DC"/>
                </a:solidFill>
                <a:latin typeface="Segoe UI"/>
                <a:ea typeface="Segoe UI"/>
                <a:cs typeface="Segoe UI"/>
              </a:defRPr>
            </a:lvl8pPr>
            <a:lvl9pPr algn="l">
              <a:buNone/>
              <a:defRPr sz="1875" b="0">
                <a:solidFill>
                  <a:srgbClr val="B6D2DC"/>
                </a:solidFill>
                <a:latin typeface="Segoe UI"/>
                <a:ea typeface="Segoe UI"/>
                <a:cs typeface="Segoe UI"/>
              </a:defRPr>
            </a:lvl9pPr>
          </a:lstStyle>
          <a:p xmlns:a="http://schemas.openxmlformats.org/drawingml/2006/main">
            <a:pPr algn="l">
              <a:buNone/>
              <a:defRPr sz="1875" b="0">
                <a:solidFill>
                  <a:srgbClr val="B6D2DC"/>
                </a:solidFill>
                <a:latin typeface="Segoe UI"/>
                <a:ea typeface="Segoe UI"/>
                <a:cs typeface="Segoe UI"/>
              </a:defRPr>
            </a:pPr>
            <a:r>
              <a:rPr sz="1875" b="0">
                <a:solidFill>
                  <a:srgbClr val="B6D2DC"/>
                </a:solidFill>
                <a:latin typeface="Segoe UI"/>
                <a:ea typeface="Segoe UI"/>
                <a:cs typeface="Segoe UI"/>
              </a:rPr>
              <a:t/>
            </a:r>
          </a:p>
        </p:txBody>
      </p:sp>
      <p:sp>
        <p:nvSpPr>
          <p:cNvPr id="3" name="10">
            <a:extLst xmlns:a="http://schemas.openxmlformats.org/drawingml/2006/main">
              <a:ext uri="{FF2B5EF4-FFF2-40B4-BE49-F238E27FC236}">
                <a16:creationId xmlns:a16="http://schemas.microsoft.com/office/drawing/2014/main" id="{0636C554-DE8C-4F6D-8FDA-EBA57B724F0E}"/>
              </a:ext>
            </a:extLst>
          </p:cNvPr>
          <p:cNvSpPr>
            <a:spLocks xmlns:a="http://schemas.openxmlformats.org/drawingml/2006/main" noGrp="1"/>
          </p:cNvSpPr>
          <p:nvPr/>
        </p:nvSpPr>
        <p:spPr>
          <a:xfrm xmlns:a="http://schemas.openxmlformats.org/drawingml/2006/main">
            <a:off x="609600" y="63912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53DDD5"/>
                </a:solidFill>
                <a:latin typeface="Segoe UI"/>
                <a:ea typeface="Segoe UI"/>
                <a:cs typeface="Segoe UI"/>
              </a:defRPr>
            </a:defPPr>
            <a:lvl1pPr algn="l">
              <a:buNone/>
              <a:defRPr sz="1275" b="0">
                <a:solidFill>
                  <a:srgbClr val="53DDD5"/>
                </a:solidFill>
                <a:latin typeface="Segoe UI"/>
                <a:ea typeface="Segoe UI"/>
                <a:cs typeface="Segoe UI"/>
              </a:defRPr>
            </a:lvl1pPr>
            <a:lvl2pPr algn="l">
              <a:buNone/>
              <a:defRPr sz="1275" b="0">
                <a:solidFill>
                  <a:srgbClr val="53DDD5"/>
                </a:solidFill>
                <a:latin typeface="Segoe UI"/>
                <a:ea typeface="Segoe UI"/>
                <a:cs typeface="Segoe UI"/>
              </a:defRPr>
            </a:lvl2pPr>
            <a:lvl3pPr algn="l">
              <a:buNone/>
              <a:defRPr sz="1275" b="0">
                <a:solidFill>
                  <a:srgbClr val="53DDD5"/>
                </a:solidFill>
                <a:latin typeface="Segoe UI"/>
                <a:ea typeface="Segoe UI"/>
                <a:cs typeface="Segoe UI"/>
              </a:defRPr>
            </a:lvl3pPr>
            <a:lvl4pPr algn="l">
              <a:buNone/>
              <a:defRPr sz="1275" b="0">
                <a:solidFill>
                  <a:srgbClr val="53DDD5"/>
                </a:solidFill>
                <a:latin typeface="Segoe UI"/>
                <a:ea typeface="Segoe UI"/>
                <a:cs typeface="Segoe UI"/>
              </a:defRPr>
            </a:lvl4pPr>
            <a:lvl5pPr algn="l">
              <a:buNone/>
              <a:defRPr sz="1275" b="0">
                <a:solidFill>
                  <a:srgbClr val="53DDD5"/>
                </a:solidFill>
                <a:latin typeface="Segoe UI"/>
                <a:ea typeface="Segoe UI"/>
                <a:cs typeface="Segoe UI"/>
              </a:defRPr>
            </a:lvl5pPr>
            <a:lvl6pPr algn="l">
              <a:buNone/>
              <a:defRPr sz="1275" b="0">
                <a:solidFill>
                  <a:srgbClr val="53DDD5"/>
                </a:solidFill>
                <a:latin typeface="Segoe UI"/>
                <a:ea typeface="Segoe UI"/>
                <a:cs typeface="Segoe UI"/>
              </a:defRPr>
            </a:lvl6pPr>
            <a:lvl7pPr algn="l">
              <a:buNone/>
              <a:defRPr sz="1275" b="0">
                <a:solidFill>
                  <a:srgbClr val="53DDD5"/>
                </a:solidFill>
                <a:latin typeface="Segoe UI"/>
                <a:ea typeface="Segoe UI"/>
                <a:cs typeface="Segoe UI"/>
              </a:defRPr>
            </a:lvl7pPr>
            <a:lvl8pPr algn="l">
              <a:buNone/>
              <a:defRPr sz="1275" b="0">
                <a:solidFill>
                  <a:srgbClr val="53DDD5"/>
                </a:solidFill>
                <a:latin typeface="Segoe UI"/>
                <a:ea typeface="Segoe UI"/>
                <a:cs typeface="Segoe UI"/>
              </a:defRPr>
            </a:lvl8pPr>
            <a:lvl9pPr algn="l">
              <a:buNone/>
              <a:defRPr sz="1275" b="0">
                <a:solidFill>
                  <a:srgbClr val="53DDD5"/>
                </a:solidFill>
                <a:latin typeface="Segoe UI"/>
                <a:ea typeface="Segoe UI"/>
                <a:cs typeface="Segoe UI"/>
              </a:defRPr>
            </a:lvl9pPr>
          </a:lstStyle>
          <a:p xmlns:a="http://schemas.openxmlformats.org/drawingml/2006/main">
            <a:pPr algn="l">
              <a:buNone/>
              <a:defRPr sz="1275" b="0">
                <a:solidFill>
                  <a:srgbClr val="53DDD5"/>
                </a:solidFill>
                <a:latin typeface="Segoe UI"/>
                <a:ea typeface="Segoe UI"/>
                <a:cs typeface="Segoe UI"/>
              </a:defRPr>
            </a:pPr>
            <a:r>
              <a:rPr sz="1275" b="0">
                <a:solidFill>
                  <a:srgbClr val="53DDD5"/>
                </a:solidFill>
                <a:latin typeface="Segoe UI"/>
                <a:ea typeface="Segoe UI"/>
                <a:cs typeface="Segoe UI"/>
              </a:rPr>
              <a:t/>
            </a:r>
          </a:p>
        </p:txBody>
      </p:sp>
      <p:sp>
        <p:nvSpPr>
          <p:cNvPr id="4" name="50 staff">
            <a:extLst xmlns:a="http://schemas.openxmlformats.org/drawingml/2006/main">
              <a:ext uri="{FF2B5EF4-FFF2-40B4-BE49-F238E27FC236}">
                <a16:creationId xmlns:a16="http://schemas.microsoft.com/office/drawing/2014/main" id="{7D905548-7306-4B14-8492-4BA39F5658AE}"/>
              </a:ext>
            </a:extLst>
          </p:cNvPr>
          <p:cNvSpPr>
            <a:spLocks xmlns:a="http://schemas.openxmlformats.org/drawingml/2006/main" noGrp="1"/>
          </p:cNvSpPr>
          <p:nvPr/>
        </p:nvSpPr>
        <p:spPr>
          <a:xfrm xmlns:a="http://schemas.openxmlformats.org/drawingml/2006/main">
            <a:off x="609600" y="2095500"/>
            <a:ext cx="4953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4800" b="1">
                <a:solidFill>
                  <a:srgbClr val="53DDD5"/>
                </a:solidFill>
                <a:latin typeface="Segoe UI"/>
                <a:ea typeface="Segoe UI"/>
                <a:cs typeface="Segoe UI"/>
              </a:defRPr>
            </a:defPPr>
            <a:lvl1pPr algn="l">
              <a:buNone/>
              <a:defRPr sz="4800" b="1">
                <a:solidFill>
                  <a:srgbClr val="53DDD5"/>
                </a:solidFill>
                <a:latin typeface="Segoe UI"/>
                <a:ea typeface="Segoe UI"/>
                <a:cs typeface="Segoe UI"/>
              </a:defRPr>
            </a:lvl1pPr>
            <a:lvl2pPr algn="l">
              <a:buNone/>
              <a:defRPr sz="4800" b="1">
                <a:solidFill>
                  <a:srgbClr val="53DDD5"/>
                </a:solidFill>
                <a:latin typeface="Segoe UI"/>
                <a:ea typeface="Segoe UI"/>
                <a:cs typeface="Segoe UI"/>
              </a:defRPr>
            </a:lvl2pPr>
            <a:lvl3pPr algn="l">
              <a:buNone/>
              <a:defRPr sz="4800" b="1">
                <a:solidFill>
                  <a:srgbClr val="53DDD5"/>
                </a:solidFill>
                <a:latin typeface="Segoe UI"/>
                <a:ea typeface="Segoe UI"/>
                <a:cs typeface="Segoe UI"/>
              </a:defRPr>
            </a:lvl3pPr>
            <a:lvl4pPr algn="l">
              <a:buNone/>
              <a:defRPr sz="4800" b="1">
                <a:solidFill>
                  <a:srgbClr val="53DDD5"/>
                </a:solidFill>
                <a:latin typeface="Segoe UI"/>
                <a:ea typeface="Segoe UI"/>
                <a:cs typeface="Segoe UI"/>
              </a:defRPr>
            </a:lvl4pPr>
            <a:lvl5pPr algn="l">
              <a:buNone/>
              <a:defRPr sz="4800" b="1">
                <a:solidFill>
                  <a:srgbClr val="53DDD5"/>
                </a:solidFill>
                <a:latin typeface="Segoe UI"/>
                <a:ea typeface="Segoe UI"/>
                <a:cs typeface="Segoe UI"/>
              </a:defRPr>
            </a:lvl5pPr>
            <a:lvl6pPr algn="l">
              <a:buNone/>
              <a:defRPr sz="4800" b="1">
                <a:solidFill>
                  <a:srgbClr val="53DDD5"/>
                </a:solidFill>
                <a:latin typeface="Segoe UI"/>
                <a:ea typeface="Segoe UI"/>
                <a:cs typeface="Segoe UI"/>
              </a:defRPr>
            </a:lvl6pPr>
            <a:lvl7pPr algn="l">
              <a:buNone/>
              <a:defRPr sz="4800" b="1">
                <a:solidFill>
                  <a:srgbClr val="53DDD5"/>
                </a:solidFill>
                <a:latin typeface="Segoe UI"/>
                <a:ea typeface="Segoe UI"/>
                <a:cs typeface="Segoe UI"/>
              </a:defRPr>
            </a:lvl7pPr>
            <a:lvl8pPr algn="l">
              <a:buNone/>
              <a:defRPr sz="4800" b="1">
                <a:solidFill>
                  <a:srgbClr val="53DDD5"/>
                </a:solidFill>
                <a:latin typeface="Segoe UI"/>
                <a:ea typeface="Segoe UI"/>
                <a:cs typeface="Segoe UI"/>
              </a:defRPr>
            </a:lvl8pPr>
            <a:lvl9pPr algn="l">
              <a:buNone/>
              <a:defRPr sz="4800" b="1">
                <a:solidFill>
                  <a:srgbClr val="53DDD5"/>
                </a:solidFill>
                <a:latin typeface="Segoe UI"/>
                <a:ea typeface="Segoe UI"/>
                <a:cs typeface="Segoe UI"/>
              </a:defRPr>
            </a:lvl9pPr>
          </a:lstStyle>
          <a:p xmlns:a="http://schemas.openxmlformats.org/drawingml/2006/main">
            <a:pPr algn="l">
              <a:buNone/>
              <a:defRPr sz="4800" b="1">
                <a:solidFill>
                  <a:srgbClr val="53DDD5"/>
                </a:solidFill>
                <a:latin typeface="Segoe UI"/>
                <a:ea typeface="Segoe UI"/>
                <a:cs typeface="Segoe UI"/>
              </a:defRPr>
            </a:pPr>
            <a:r>
              <a:rPr sz="4800" b="1">
                <a:solidFill>
                  <a:srgbClr val="53DDD5"/>
                </a:solidFill>
                <a:latin typeface="Segoe UI"/>
                <a:ea typeface="Segoe UI"/>
                <a:cs typeface="Segoe UI"/>
              </a:rPr>
              <a:t/>
            </a:r>
          </a:p>
        </p:txBody>
      </p:sp>
      <p:sp>
        <p:nvSpPr>
          <p:cNvPr id="5" name="One hospital, one year">
            <a:extLst xmlns:a="http://schemas.openxmlformats.org/drawingml/2006/main">
              <a:ext uri="{FF2B5EF4-FFF2-40B4-BE49-F238E27FC236}">
                <a16:creationId xmlns:a16="http://schemas.microsoft.com/office/drawing/2014/main" id="{51924789-6028-49FC-9AB5-CD9B10AA4C85}"/>
              </a:ext>
            </a:extLst>
          </p:cNvPr>
          <p:cNvSpPr>
            <a:spLocks xmlns:a="http://schemas.openxmlformats.org/drawingml/2006/main" noGrp="1"/>
          </p:cNvSpPr>
          <p:nvPr/>
        </p:nvSpPr>
        <p:spPr>
          <a:xfrm xmlns:a="http://schemas.openxmlformats.org/drawingml/2006/main">
            <a:off x="609600" y="3162300"/>
            <a:ext cx="4953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325" b="1">
                <a:solidFill>
                  <a:srgbClr val="F5FCFF"/>
                </a:solidFill>
                <a:latin typeface="Segoe UI"/>
                <a:ea typeface="Segoe UI"/>
                <a:cs typeface="Segoe UI"/>
              </a:defRPr>
            </a:defPPr>
            <a:lvl1pPr algn="l">
              <a:buNone/>
              <a:defRPr sz="2325" b="1">
                <a:solidFill>
                  <a:srgbClr val="F5FCFF"/>
                </a:solidFill>
                <a:latin typeface="Segoe UI"/>
                <a:ea typeface="Segoe UI"/>
                <a:cs typeface="Segoe UI"/>
              </a:defRPr>
            </a:lvl1pPr>
            <a:lvl2pPr algn="l">
              <a:buNone/>
              <a:defRPr sz="2325" b="1">
                <a:solidFill>
                  <a:srgbClr val="F5FCFF"/>
                </a:solidFill>
                <a:latin typeface="Segoe UI"/>
                <a:ea typeface="Segoe UI"/>
                <a:cs typeface="Segoe UI"/>
              </a:defRPr>
            </a:lvl2pPr>
            <a:lvl3pPr algn="l">
              <a:buNone/>
              <a:defRPr sz="2325" b="1">
                <a:solidFill>
                  <a:srgbClr val="F5FCFF"/>
                </a:solidFill>
                <a:latin typeface="Segoe UI"/>
                <a:ea typeface="Segoe UI"/>
                <a:cs typeface="Segoe UI"/>
              </a:defRPr>
            </a:lvl3pPr>
            <a:lvl4pPr algn="l">
              <a:buNone/>
              <a:defRPr sz="2325" b="1">
                <a:solidFill>
                  <a:srgbClr val="F5FCFF"/>
                </a:solidFill>
                <a:latin typeface="Segoe UI"/>
                <a:ea typeface="Segoe UI"/>
                <a:cs typeface="Segoe UI"/>
              </a:defRPr>
            </a:lvl4pPr>
            <a:lvl5pPr algn="l">
              <a:buNone/>
              <a:defRPr sz="2325" b="1">
                <a:solidFill>
                  <a:srgbClr val="F5FCFF"/>
                </a:solidFill>
                <a:latin typeface="Segoe UI"/>
                <a:ea typeface="Segoe UI"/>
                <a:cs typeface="Segoe UI"/>
              </a:defRPr>
            </a:lvl5pPr>
            <a:lvl6pPr algn="l">
              <a:buNone/>
              <a:defRPr sz="2325" b="1">
                <a:solidFill>
                  <a:srgbClr val="F5FCFF"/>
                </a:solidFill>
                <a:latin typeface="Segoe UI"/>
                <a:ea typeface="Segoe UI"/>
                <a:cs typeface="Segoe UI"/>
              </a:defRPr>
            </a:lvl6pPr>
            <a:lvl7pPr algn="l">
              <a:buNone/>
              <a:defRPr sz="2325" b="1">
                <a:solidFill>
                  <a:srgbClr val="F5FCFF"/>
                </a:solidFill>
                <a:latin typeface="Segoe UI"/>
                <a:ea typeface="Segoe UI"/>
                <a:cs typeface="Segoe UI"/>
              </a:defRPr>
            </a:lvl7pPr>
            <a:lvl8pPr algn="l">
              <a:buNone/>
              <a:defRPr sz="2325" b="1">
                <a:solidFill>
                  <a:srgbClr val="F5FCFF"/>
                </a:solidFill>
                <a:latin typeface="Segoe UI"/>
                <a:ea typeface="Segoe UI"/>
                <a:cs typeface="Segoe UI"/>
              </a:defRPr>
            </a:lvl8pPr>
            <a:lvl9pPr algn="l">
              <a:buNone/>
              <a:defRPr sz="2325" b="1">
                <a:solidFill>
                  <a:srgbClr val="F5FCFF"/>
                </a:solidFill>
                <a:latin typeface="Segoe UI"/>
                <a:ea typeface="Segoe UI"/>
                <a:cs typeface="Segoe UI"/>
              </a:defRPr>
            </a:lvl9pPr>
          </a:lstStyle>
          <a:p xmlns:a="http://schemas.openxmlformats.org/drawingml/2006/main">
            <a:pPr algn="l">
              <a:buNone/>
              <a:defRPr sz="2325" b="1">
                <a:solidFill>
                  <a:srgbClr val="F5FCFF"/>
                </a:solidFill>
                <a:latin typeface="Segoe UI"/>
                <a:ea typeface="Segoe UI"/>
                <a:cs typeface="Segoe UI"/>
              </a:defRPr>
            </a:pPr>
            <a:r>
              <a:rPr sz="2325" b="1">
                <a:solidFill>
                  <a:srgbClr val="F5FCFF"/>
                </a:solidFill>
                <a:latin typeface="Segoe UI"/>
                <a:ea typeface="Segoe UI"/>
                <a:cs typeface="Segoe UI"/>
              </a:rPr>
              <a:t/>
            </a:r>
          </a:p>
        </p:txBody>
      </p:sp>
      <p:sp>
        <p:nvSpPr>
          <p:cNvPr id="6" name="Assumed annual cohort for onboarding&#10;and instrument-rec">
            <a:extLst xmlns:a="http://schemas.openxmlformats.org/drawingml/2006/main">
              <a:ext uri="{FF2B5EF4-FFF2-40B4-BE49-F238E27FC236}">
                <a16:creationId xmlns:a16="http://schemas.microsoft.com/office/drawing/2014/main" id="{C99A280E-A8E5-4100-968D-B5CFCFD66501}"/>
              </a:ext>
            </a:extLst>
          </p:cNvPr>
          <p:cNvSpPr>
            <a:spLocks xmlns:a="http://schemas.openxmlformats.org/drawingml/2006/main" noGrp="1"/>
          </p:cNvSpPr>
          <p:nvPr/>
        </p:nvSpPr>
        <p:spPr>
          <a:xfrm xmlns:a="http://schemas.openxmlformats.org/drawingml/2006/main">
            <a:off x="609600" y="3905250"/>
            <a:ext cx="49530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100" b="0">
                <a:solidFill>
                  <a:srgbClr val="B6D2DC"/>
                </a:solidFill>
                <a:latin typeface="Segoe UI"/>
                <a:ea typeface="Segoe UI"/>
                <a:cs typeface="Segoe UI"/>
              </a:defRPr>
            </a:defPPr>
            <a:lvl1pPr algn="l">
              <a:buNone/>
              <a:defRPr sz="2100" b="0">
                <a:solidFill>
                  <a:srgbClr val="B6D2DC"/>
                </a:solidFill>
                <a:latin typeface="Segoe UI"/>
                <a:ea typeface="Segoe UI"/>
                <a:cs typeface="Segoe UI"/>
              </a:defRPr>
            </a:lvl1pPr>
            <a:lvl2pPr algn="l">
              <a:buNone/>
              <a:defRPr sz="2100" b="0">
                <a:solidFill>
                  <a:srgbClr val="B6D2DC"/>
                </a:solidFill>
                <a:latin typeface="Segoe UI"/>
                <a:ea typeface="Segoe UI"/>
                <a:cs typeface="Segoe UI"/>
              </a:defRPr>
            </a:lvl2pPr>
            <a:lvl3pPr algn="l">
              <a:buNone/>
              <a:defRPr sz="2100" b="0">
                <a:solidFill>
                  <a:srgbClr val="B6D2DC"/>
                </a:solidFill>
                <a:latin typeface="Segoe UI"/>
                <a:ea typeface="Segoe UI"/>
                <a:cs typeface="Segoe UI"/>
              </a:defRPr>
            </a:lvl3pPr>
            <a:lvl4pPr algn="l">
              <a:buNone/>
              <a:defRPr sz="2100" b="0">
                <a:solidFill>
                  <a:srgbClr val="B6D2DC"/>
                </a:solidFill>
                <a:latin typeface="Segoe UI"/>
                <a:ea typeface="Segoe UI"/>
                <a:cs typeface="Segoe UI"/>
              </a:defRPr>
            </a:lvl4pPr>
            <a:lvl5pPr algn="l">
              <a:buNone/>
              <a:defRPr sz="2100" b="0">
                <a:solidFill>
                  <a:srgbClr val="B6D2DC"/>
                </a:solidFill>
                <a:latin typeface="Segoe UI"/>
                <a:ea typeface="Segoe UI"/>
                <a:cs typeface="Segoe UI"/>
              </a:defRPr>
            </a:lvl5pPr>
            <a:lvl6pPr algn="l">
              <a:buNone/>
              <a:defRPr sz="2100" b="0">
                <a:solidFill>
                  <a:srgbClr val="B6D2DC"/>
                </a:solidFill>
                <a:latin typeface="Segoe UI"/>
                <a:ea typeface="Segoe UI"/>
                <a:cs typeface="Segoe UI"/>
              </a:defRPr>
            </a:lvl6pPr>
            <a:lvl7pPr algn="l">
              <a:buNone/>
              <a:defRPr sz="2100" b="0">
                <a:solidFill>
                  <a:srgbClr val="B6D2DC"/>
                </a:solidFill>
                <a:latin typeface="Segoe UI"/>
                <a:ea typeface="Segoe UI"/>
                <a:cs typeface="Segoe UI"/>
              </a:defRPr>
            </a:lvl7pPr>
            <a:lvl8pPr algn="l">
              <a:buNone/>
              <a:defRPr sz="2100" b="0">
                <a:solidFill>
                  <a:srgbClr val="B6D2DC"/>
                </a:solidFill>
                <a:latin typeface="Segoe UI"/>
                <a:ea typeface="Segoe UI"/>
                <a:cs typeface="Segoe UI"/>
              </a:defRPr>
            </a:lvl8pPr>
            <a:lvl9pPr algn="l">
              <a:buNone/>
              <a:defRPr sz="2100" b="0">
                <a:solidFill>
                  <a:srgbClr val="B6D2DC"/>
                </a:solidFill>
                <a:latin typeface="Segoe UI"/>
                <a:ea typeface="Segoe UI"/>
                <a:cs typeface="Segoe UI"/>
              </a:defRPr>
            </a:lvl9pPr>
          </a:lstStyle>
          <a:p xmlns:a="http://schemas.openxmlformats.org/drawingml/2006/main">
            <a:pPr algn="l">
              <a:buNone/>
              <a:defRPr sz="2100" b="0">
                <a:solidFill>
                  <a:srgbClr val="B6D2DC"/>
                </a:solidFill>
                <a:latin typeface="Segoe UI"/>
                <a:ea typeface="Segoe UI"/>
                <a:cs typeface="Segoe UI"/>
              </a:defRPr>
            </a:pPr>
            <a:r>
              <a:rPr sz="2100" b="0">
                <a:solidFill>
                  <a:srgbClr val="B6D2DC"/>
                </a:solidFill>
                <a:latin typeface="Segoe UI"/>
                <a:ea typeface="Segoe UI"/>
                <a:cs typeface="Segoe UI"/>
              </a:rPr>
              <a:t/>
            </a:r>
          </a:p>
        </p:txBody>
      </p:sp>
      <p:sp>
        <p:nvSpPr>
          <p:cNvPr id="7" name="500 staff">
            <a:extLst xmlns:a="http://schemas.openxmlformats.org/drawingml/2006/main">
              <a:ext uri="{FF2B5EF4-FFF2-40B4-BE49-F238E27FC236}">
                <a16:creationId xmlns:a16="http://schemas.microsoft.com/office/drawing/2014/main" id="{C26ADF92-2FCD-4745-87DC-4EBEF1DE85E3}"/>
              </a:ext>
            </a:extLst>
          </p:cNvPr>
          <p:cNvSpPr>
            <a:spLocks xmlns:a="http://schemas.openxmlformats.org/drawingml/2006/main" noGrp="1"/>
          </p:cNvSpPr>
          <p:nvPr/>
        </p:nvSpPr>
        <p:spPr>
          <a:xfrm xmlns:a="http://schemas.openxmlformats.org/drawingml/2006/main">
            <a:off x="6534150" y="2095500"/>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4800" b="1">
                <a:solidFill>
                  <a:srgbClr val="53DDD5"/>
                </a:solidFill>
                <a:latin typeface="Segoe UI"/>
                <a:ea typeface="Segoe UI"/>
                <a:cs typeface="Segoe UI"/>
              </a:defRPr>
            </a:defPPr>
            <a:lvl1pPr algn="l">
              <a:buNone/>
              <a:defRPr sz="4800" b="1">
                <a:solidFill>
                  <a:srgbClr val="53DDD5"/>
                </a:solidFill>
                <a:latin typeface="Segoe UI"/>
                <a:ea typeface="Segoe UI"/>
                <a:cs typeface="Segoe UI"/>
              </a:defRPr>
            </a:lvl1pPr>
            <a:lvl2pPr algn="l">
              <a:buNone/>
              <a:defRPr sz="4800" b="1">
                <a:solidFill>
                  <a:srgbClr val="53DDD5"/>
                </a:solidFill>
                <a:latin typeface="Segoe UI"/>
                <a:ea typeface="Segoe UI"/>
                <a:cs typeface="Segoe UI"/>
              </a:defRPr>
            </a:lvl2pPr>
            <a:lvl3pPr algn="l">
              <a:buNone/>
              <a:defRPr sz="4800" b="1">
                <a:solidFill>
                  <a:srgbClr val="53DDD5"/>
                </a:solidFill>
                <a:latin typeface="Segoe UI"/>
                <a:ea typeface="Segoe UI"/>
                <a:cs typeface="Segoe UI"/>
              </a:defRPr>
            </a:lvl3pPr>
            <a:lvl4pPr algn="l">
              <a:buNone/>
              <a:defRPr sz="4800" b="1">
                <a:solidFill>
                  <a:srgbClr val="53DDD5"/>
                </a:solidFill>
                <a:latin typeface="Segoe UI"/>
                <a:ea typeface="Segoe UI"/>
                <a:cs typeface="Segoe UI"/>
              </a:defRPr>
            </a:lvl4pPr>
            <a:lvl5pPr algn="l">
              <a:buNone/>
              <a:defRPr sz="4800" b="1">
                <a:solidFill>
                  <a:srgbClr val="53DDD5"/>
                </a:solidFill>
                <a:latin typeface="Segoe UI"/>
                <a:ea typeface="Segoe UI"/>
                <a:cs typeface="Segoe UI"/>
              </a:defRPr>
            </a:lvl5pPr>
            <a:lvl6pPr algn="l">
              <a:buNone/>
              <a:defRPr sz="4800" b="1">
                <a:solidFill>
                  <a:srgbClr val="53DDD5"/>
                </a:solidFill>
                <a:latin typeface="Segoe UI"/>
                <a:ea typeface="Segoe UI"/>
                <a:cs typeface="Segoe UI"/>
              </a:defRPr>
            </a:lvl6pPr>
            <a:lvl7pPr algn="l">
              <a:buNone/>
              <a:defRPr sz="4800" b="1">
                <a:solidFill>
                  <a:srgbClr val="53DDD5"/>
                </a:solidFill>
                <a:latin typeface="Segoe UI"/>
                <a:ea typeface="Segoe UI"/>
                <a:cs typeface="Segoe UI"/>
              </a:defRPr>
            </a:lvl7pPr>
            <a:lvl8pPr algn="l">
              <a:buNone/>
              <a:defRPr sz="4800" b="1">
                <a:solidFill>
                  <a:srgbClr val="53DDD5"/>
                </a:solidFill>
                <a:latin typeface="Segoe UI"/>
                <a:ea typeface="Segoe UI"/>
                <a:cs typeface="Segoe UI"/>
              </a:defRPr>
            </a:lvl8pPr>
            <a:lvl9pPr algn="l">
              <a:buNone/>
              <a:defRPr sz="4800" b="1">
                <a:solidFill>
                  <a:srgbClr val="53DDD5"/>
                </a:solidFill>
                <a:latin typeface="Segoe UI"/>
                <a:ea typeface="Segoe UI"/>
                <a:cs typeface="Segoe UI"/>
              </a:defRPr>
            </a:lvl9pPr>
          </a:lstStyle>
          <a:p xmlns:a="http://schemas.openxmlformats.org/drawingml/2006/main">
            <a:pPr algn="l">
              <a:buNone/>
              <a:defRPr sz="4800" b="1">
                <a:solidFill>
                  <a:srgbClr val="53DDD5"/>
                </a:solidFill>
                <a:latin typeface="Segoe UI"/>
                <a:ea typeface="Segoe UI"/>
                <a:cs typeface="Segoe UI"/>
              </a:defRPr>
            </a:pPr>
            <a:r>
              <a:rPr sz="4800" b="1">
                <a:solidFill>
                  <a:srgbClr val="53DDD5"/>
                </a:solidFill>
                <a:latin typeface="Segoe UI"/>
                <a:ea typeface="Segoe UI"/>
                <a:cs typeface="Segoe UI"/>
              </a:rPr>
              <a:t/>
            </a:r>
          </a:p>
        </p:txBody>
      </p:sp>
      <p:sp>
        <p:nvSpPr>
          <p:cNvPr id="8" name="Ten hospitals, one year">
            <a:extLst xmlns:a="http://schemas.openxmlformats.org/drawingml/2006/main">
              <a:ext uri="{FF2B5EF4-FFF2-40B4-BE49-F238E27FC236}">
                <a16:creationId xmlns:a16="http://schemas.microsoft.com/office/drawing/2014/main" id="{482D9F1D-2E40-4280-B6DF-26B995845125}"/>
              </a:ext>
            </a:extLst>
          </p:cNvPr>
          <p:cNvSpPr>
            <a:spLocks xmlns:a="http://schemas.openxmlformats.org/drawingml/2006/main" noGrp="1"/>
          </p:cNvSpPr>
          <p:nvPr/>
        </p:nvSpPr>
        <p:spPr>
          <a:xfrm xmlns:a="http://schemas.openxmlformats.org/drawingml/2006/main">
            <a:off x="6534150" y="3162300"/>
            <a:ext cx="5048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325" b="1">
                <a:solidFill>
                  <a:srgbClr val="F5FCFF"/>
                </a:solidFill>
                <a:latin typeface="Segoe UI"/>
                <a:ea typeface="Segoe UI"/>
                <a:cs typeface="Segoe UI"/>
              </a:defRPr>
            </a:defPPr>
            <a:lvl1pPr algn="l">
              <a:buNone/>
              <a:defRPr sz="2325" b="1">
                <a:solidFill>
                  <a:srgbClr val="F5FCFF"/>
                </a:solidFill>
                <a:latin typeface="Segoe UI"/>
                <a:ea typeface="Segoe UI"/>
                <a:cs typeface="Segoe UI"/>
              </a:defRPr>
            </a:lvl1pPr>
            <a:lvl2pPr algn="l">
              <a:buNone/>
              <a:defRPr sz="2325" b="1">
                <a:solidFill>
                  <a:srgbClr val="F5FCFF"/>
                </a:solidFill>
                <a:latin typeface="Segoe UI"/>
                <a:ea typeface="Segoe UI"/>
                <a:cs typeface="Segoe UI"/>
              </a:defRPr>
            </a:lvl2pPr>
            <a:lvl3pPr algn="l">
              <a:buNone/>
              <a:defRPr sz="2325" b="1">
                <a:solidFill>
                  <a:srgbClr val="F5FCFF"/>
                </a:solidFill>
                <a:latin typeface="Segoe UI"/>
                <a:ea typeface="Segoe UI"/>
                <a:cs typeface="Segoe UI"/>
              </a:defRPr>
            </a:lvl3pPr>
            <a:lvl4pPr algn="l">
              <a:buNone/>
              <a:defRPr sz="2325" b="1">
                <a:solidFill>
                  <a:srgbClr val="F5FCFF"/>
                </a:solidFill>
                <a:latin typeface="Segoe UI"/>
                <a:ea typeface="Segoe UI"/>
                <a:cs typeface="Segoe UI"/>
              </a:defRPr>
            </a:lvl4pPr>
            <a:lvl5pPr algn="l">
              <a:buNone/>
              <a:defRPr sz="2325" b="1">
                <a:solidFill>
                  <a:srgbClr val="F5FCFF"/>
                </a:solidFill>
                <a:latin typeface="Segoe UI"/>
                <a:ea typeface="Segoe UI"/>
                <a:cs typeface="Segoe UI"/>
              </a:defRPr>
            </a:lvl5pPr>
            <a:lvl6pPr algn="l">
              <a:buNone/>
              <a:defRPr sz="2325" b="1">
                <a:solidFill>
                  <a:srgbClr val="F5FCFF"/>
                </a:solidFill>
                <a:latin typeface="Segoe UI"/>
                <a:ea typeface="Segoe UI"/>
                <a:cs typeface="Segoe UI"/>
              </a:defRPr>
            </a:lvl6pPr>
            <a:lvl7pPr algn="l">
              <a:buNone/>
              <a:defRPr sz="2325" b="1">
                <a:solidFill>
                  <a:srgbClr val="F5FCFF"/>
                </a:solidFill>
                <a:latin typeface="Segoe UI"/>
                <a:ea typeface="Segoe UI"/>
                <a:cs typeface="Segoe UI"/>
              </a:defRPr>
            </a:lvl7pPr>
            <a:lvl8pPr algn="l">
              <a:buNone/>
              <a:defRPr sz="2325" b="1">
                <a:solidFill>
                  <a:srgbClr val="F5FCFF"/>
                </a:solidFill>
                <a:latin typeface="Segoe UI"/>
                <a:ea typeface="Segoe UI"/>
                <a:cs typeface="Segoe UI"/>
              </a:defRPr>
            </a:lvl8pPr>
            <a:lvl9pPr algn="l">
              <a:buNone/>
              <a:defRPr sz="2325" b="1">
                <a:solidFill>
                  <a:srgbClr val="F5FCFF"/>
                </a:solidFill>
                <a:latin typeface="Segoe UI"/>
                <a:ea typeface="Segoe UI"/>
                <a:cs typeface="Segoe UI"/>
              </a:defRPr>
            </a:lvl9pPr>
          </a:lstStyle>
          <a:p xmlns:a="http://schemas.openxmlformats.org/drawingml/2006/main">
            <a:pPr algn="l">
              <a:buNone/>
              <a:defRPr sz="2325" b="1">
                <a:solidFill>
                  <a:srgbClr val="F5FCFF"/>
                </a:solidFill>
                <a:latin typeface="Segoe UI"/>
                <a:ea typeface="Segoe UI"/>
                <a:cs typeface="Segoe UI"/>
              </a:defRPr>
            </a:pPr>
            <a:r>
              <a:rPr sz="2325" b="1">
                <a:solidFill>
                  <a:srgbClr val="F5FCFF"/>
                </a:solidFill>
                <a:latin typeface="Segoe UI"/>
                <a:ea typeface="Segoe UI"/>
                <a:cs typeface="Segoe UI"/>
              </a:rPr>
              <a:t/>
            </a:r>
          </a:p>
        </p:txBody>
      </p:sp>
      <p:sp>
        <p:nvSpPr>
          <p:cNvPr id="9" name="10 hospitals × 50 unique users&#10;if each site adopts the ">
            <a:extLst xmlns:a="http://schemas.openxmlformats.org/drawingml/2006/main">
              <a:ext uri="{FF2B5EF4-FFF2-40B4-BE49-F238E27FC236}">
                <a16:creationId xmlns:a16="http://schemas.microsoft.com/office/drawing/2014/main" id="{0ADC9244-AB1C-4448-B702-D62A0496DC70}"/>
              </a:ext>
            </a:extLst>
          </p:cNvPr>
          <p:cNvSpPr>
            <a:spLocks xmlns:a="http://schemas.openxmlformats.org/drawingml/2006/main" noGrp="1"/>
          </p:cNvSpPr>
          <p:nvPr/>
        </p:nvSpPr>
        <p:spPr>
          <a:xfrm xmlns:a="http://schemas.openxmlformats.org/drawingml/2006/main">
            <a:off x="6534150" y="39052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100" b="0">
                <a:solidFill>
                  <a:srgbClr val="B6D2DC"/>
                </a:solidFill>
                <a:latin typeface="Segoe UI"/>
                <a:ea typeface="Segoe UI"/>
                <a:cs typeface="Segoe UI"/>
              </a:defRPr>
            </a:defPPr>
            <a:lvl1pPr algn="l">
              <a:buNone/>
              <a:defRPr sz="2100" b="0">
                <a:solidFill>
                  <a:srgbClr val="B6D2DC"/>
                </a:solidFill>
                <a:latin typeface="Segoe UI"/>
                <a:ea typeface="Segoe UI"/>
                <a:cs typeface="Segoe UI"/>
              </a:defRPr>
            </a:lvl1pPr>
            <a:lvl2pPr algn="l">
              <a:buNone/>
              <a:defRPr sz="2100" b="0">
                <a:solidFill>
                  <a:srgbClr val="B6D2DC"/>
                </a:solidFill>
                <a:latin typeface="Segoe UI"/>
                <a:ea typeface="Segoe UI"/>
                <a:cs typeface="Segoe UI"/>
              </a:defRPr>
            </a:lvl2pPr>
            <a:lvl3pPr algn="l">
              <a:buNone/>
              <a:defRPr sz="2100" b="0">
                <a:solidFill>
                  <a:srgbClr val="B6D2DC"/>
                </a:solidFill>
                <a:latin typeface="Segoe UI"/>
                <a:ea typeface="Segoe UI"/>
                <a:cs typeface="Segoe UI"/>
              </a:defRPr>
            </a:lvl3pPr>
            <a:lvl4pPr algn="l">
              <a:buNone/>
              <a:defRPr sz="2100" b="0">
                <a:solidFill>
                  <a:srgbClr val="B6D2DC"/>
                </a:solidFill>
                <a:latin typeface="Segoe UI"/>
                <a:ea typeface="Segoe UI"/>
                <a:cs typeface="Segoe UI"/>
              </a:defRPr>
            </a:lvl4pPr>
            <a:lvl5pPr algn="l">
              <a:buNone/>
              <a:defRPr sz="2100" b="0">
                <a:solidFill>
                  <a:srgbClr val="B6D2DC"/>
                </a:solidFill>
                <a:latin typeface="Segoe UI"/>
                <a:ea typeface="Segoe UI"/>
                <a:cs typeface="Segoe UI"/>
              </a:defRPr>
            </a:lvl5pPr>
            <a:lvl6pPr algn="l">
              <a:buNone/>
              <a:defRPr sz="2100" b="0">
                <a:solidFill>
                  <a:srgbClr val="B6D2DC"/>
                </a:solidFill>
                <a:latin typeface="Segoe UI"/>
                <a:ea typeface="Segoe UI"/>
                <a:cs typeface="Segoe UI"/>
              </a:defRPr>
            </a:lvl6pPr>
            <a:lvl7pPr algn="l">
              <a:buNone/>
              <a:defRPr sz="2100" b="0">
                <a:solidFill>
                  <a:srgbClr val="B6D2DC"/>
                </a:solidFill>
                <a:latin typeface="Segoe UI"/>
                <a:ea typeface="Segoe UI"/>
                <a:cs typeface="Segoe UI"/>
              </a:defRPr>
            </a:lvl7pPr>
            <a:lvl8pPr algn="l">
              <a:buNone/>
              <a:defRPr sz="2100" b="0">
                <a:solidFill>
                  <a:srgbClr val="B6D2DC"/>
                </a:solidFill>
                <a:latin typeface="Segoe UI"/>
                <a:ea typeface="Segoe UI"/>
                <a:cs typeface="Segoe UI"/>
              </a:defRPr>
            </a:lvl8pPr>
            <a:lvl9pPr algn="l">
              <a:buNone/>
              <a:defRPr sz="2100" b="0">
                <a:solidFill>
                  <a:srgbClr val="B6D2DC"/>
                </a:solidFill>
                <a:latin typeface="Segoe UI"/>
                <a:ea typeface="Segoe UI"/>
                <a:cs typeface="Segoe UI"/>
              </a:defRPr>
            </a:lvl9pPr>
          </a:lstStyle>
          <a:p xmlns:a="http://schemas.openxmlformats.org/drawingml/2006/main">
            <a:pPr algn="l">
              <a:buNone/>
              <a:defRPr sz="2100" b="0">
                <a:solidFill>
                  <a:srgbClr val="B6D2DC"/>
                </a:solidFill>
                <a:latin typeface="Segoe UI"/>
                <a:ea typeface="Segoe UI"/>
                <a:cs typeface="Segoe UI"/>
              </a:defRPr>
            </a:pPr>
            <a:r>
              <a:rPr sz="2100" b="0">
                <a:solidFill>
                  <a:srgbClr val="B6D2DC"/>
                </a:solidFill>
                <a:latin typeface="Segoe UI"/>
                <a:ea typeface="Segoe UI"/>
                <a:cs typeface="Segoe UI"/>
              </a:rPr>
              <a:t/>
            </a:r>
          </a:p>
        </p:txBody>
      </p:sp>
      <p:sp>
        <p:nvSpPr>
          <p:cNvPr id="10" name="Intended users: OR nurses and scrub staff. Confirm elig">
            <a:extLst xmlns:a="http://schemas.openxmlformats.org/drawingml/2006/main">
              <a:ext uri="{FF2B5EF4-FFF2-40B4-BE49-F238E27FC236}">
                <a16:creationId xmlns:a16="http://schemas.microsoft.com/office/drawing/2014/main" id="{B54991A4-8208-4F5D-A4BE-66171E4A250E}"/>
              </a:ext>
            </a:extLst>
          </p:cNvPr>
          <p:cNvSpPr>
            <a:spLocks xmlns:a="http://schemas.openxmlformats.org/drawingml/2006/main" noGrp="1"/>
          </p:cNvSpPr>
          <p:nvPr/>
        </p:nvSpPr>
        <p:spPr>
          <a:xfrm xmlns:a="http://schemas.openxmlformats.org/drawingml/2006/main">
            <a:off x="609600" y="560070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875" b="0">
                <a:solidFill>
                  <a:srgbClr val="B6D2DC"/>
                </a:solidFill>
                <a:latin typeface="Segoe UI"/>
                <a:ea typeface="Segoe UI"/>
                <a:cs typeface="Segoe UI"/>
              </a:defRPr>
            </a:defPPr>
            <a:lvl1pPr algn="l">
              <a:buNone/>
              <a:defRPr sz="1875" b="0">
                <a:solidFill>
                  <a:srgbClr val="B6D2DC"/>
                </a:solidFill>
                <a:latin typeface="Segoe UI"/>
                <a:ea typeface="Segoe UI"/>
                <a:cs typeface="Segoe UI"/>
              </a:defRPr>
            </a:lvl1pPr>
            <a:lvl2pPr algn="l">
              <a:buNone/>
              <a:defRPr sz="1875" b="0">
                <a:solidFill>
                  <a:srgbClr val="B6D2DC"/>
                </a:solidFill>
                <a:latin typeface="Segoe UI"/>
                <a:ea typeface="Segoe UI"/>
                <a:cs typeface="Segoe UI"/>
              </a:defRPr>
            </a:lvl2pPr>
            <a:lvl3pPr algn="l">
              <a:buNone/>
              <a:defRPr sz="1875" b="0">
                <a:solidFill>
                  <a:srgbClr val="B6D2DC"/>
                </a:solidFill>
                <a:latin typeface="Segoe UI"/>
                <a:ea typeface="Segoe UI"/>
                <a:cs typeface="Segoe UI"/>
              </a:defRPr>
            </a:lvl3pPr>
            <a:lvl4pPr algn="l">
              <a:buNone/>
              <a:defRPr sz="1875" b="0">
                <a:solidFill>
                  <a:srgbClr val="B6D2DC"/>
                </a:solidFill>
                <a:latin typeface="Segoe UI"/>
                <a:ea typeface="Segoe UI"/>
                <a:cs typeface="Segoe UI"/>
              </a:defRPr>
            </a:lvl4pPr>
            <a:lvl5pPr algn="l">
              <a:buNone/>
              <a:defRPr sz="1875" b="0">
                <a:solidFill>
                  <a:srgbClr val="B6D2DC"/>
                </a:solidFill>
                <a:latin typeface="Segoe UI"/>
                <a:ea typeface="Segoe UI"/>
                <a:cs typeface="Segoe UI"/>
              </a:defRPr>
            </a:lvl5pPr>
            <a:lvl6pPr algn="l">
              <a:buNone/>
              <a:defRPr sz="1875" b="0">
                <a:solidFill>
                  <a:srgbClr val="B6D2DC"/>
                </a:solidFill>
                <a:latin typeface="Segoe UI"/>
                <a:ea typeface="Segoe UI"/>
                <a:cs typeface="Segoe UI"/>
              </a:defRPr>
            </a:lvl6pPr>
            <a:lvl7pPr algn="l">
              <a:buNone/>
              <a:defRPr sz="1875" b="0">
                <a:solidFill>
                  <a:srgbClr val="B6D2DC"/>
                </a:solidFill>
                <a:latin typeface="Segoe UI"/>
                <a:ea typeface="Segoe UI"/>
                <a:cs typeface="Segoe UI"/>
              </a:defRPr>
            </a:lvl7pPr>
            <a:lvl8pPr algn="l">
              <a:buNone/>
              <a:defRPr sz="1875" b="0">
                <a:solidFill>
                  <a:srgbClr val="B6D2DC"/>
                </a:solidFill>
                <a:latin typeface="Segoe UI"/>
                <a:ea typeface="Segoe UI"/>
                <a:cs typeface="Segoe UI"/>
              </a:defRPr>
            </a:lvl8pPr>
            <a:lvl9pPr algn="l">
              <a:buNone/>
              <a:defRPr sz="1875" b="0">
                <a:solidFill>
                  <a:srgbClr val="B6D2DC"/>
                </a:solidFill>
                <a:latin typeface="Segoe UI"/>
                <a:ea typeface="Segoe UI"/>
                <a:cs typeface="Segoe UI"/>
              </a:defRPr>
            </a:lvl9pPr>
          </a:lstStyle>
          <a:p xmlns:a="http://schemas.openxmlformats.org/drawingml/2006/main">
            <a:pPr algn="l">
              <a:buNone/>
              <a:defRPr sz="1875" b="0">
                <a:solidFill>
                  <a:srgbClr val="B6D2DC"/>
                </a:solidFill>
                <a:latin typeface="Segoe UI"/>
                <a:ea typeface="Segoe UI"/>
                <a:cs typeface="Segoe UI"/>
              </a:defRPr>
            </a:pPr>
            <a:r>
              <a:rPr sz="1875" b="0">
                <a:solidFill>
                  <a:srgbClr val="B6D2DC"/>
                </a:solidFill>
                <a:latin typeface="Segoe UI"/>
                <a:ea typeface="Segoe UI"/>
                <a:cs typeface="Segoe UI"/>
              </a:rPr>
              <a:t/>
            </a:r>
          </a:p>
        </p:txBody>
      </p:sp>
      <p:sp>
        <p:nvSpPr>
          <p:cNvPr id="12" name="Documented training need and workforce">
            <a:extLst xmlns:a="http://schemas.openxmlformats.org/drawingml/2006/main">
              <a:ext uri="{FF2B5EF4-FFF2-40B4-BE49-F238E27FC236}">
                <a16:creationId xmlns:a16="http://schemas.microsoft.com/office/drawing/2014/main" id="{8427835B-06D7-4BB6-A1C6-7B8B13CB5236}"/>
              </a:ext>
            </a:extLst>
          </p:cNvPr>
          <p:cNvSpPr>
            <a:spLocks xmlns:a="http://schemas.openxmlformats.org/drawingml/2006/main" noGrp="1"/>
          </p:cNvSpPr>
          <p:nvPr/>
        </p:nvSpPr>
        <p:spPr>
          <a:xfrm xmlns:a="http://schemas.openxmlformats.org/drawingml/2006/main">
            <a:off x="609600" y="409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3225" b="1">
                <a:solidFill>
                  <a:srgbClr val="F5FCFF"/>
                </a:solidFill>
                <a:latin typeface="Segoe UI"/>
                <a:ea typeface="Segoe UI"/>
                <a:cs typeface="Segoe UI"/>
              </a:defRPr>
            </a:defPPr>
            <a:lvl1pPr algn="l">
              <a:defRPr sz="3225" b="1">
                <a:solidFill>
                  <a:srgbClr val="F5FCFF"/>
                </a:solidFill>
                <a:latin typeface="Segoe UI"/>
                <a:ea typeface="Segoe UI"/>
                <a:cs typeface="Segoe UI"/>
              </a:defRPr>
            </a:lvl1pPr>
            <a:lvl2pPr algn="l">
              <a:defRPr sz="3225" b="1">
                <a:solidFill>
                  <a:srgbClr val="F5FCFF"/>
                </a:solidFill>
                <a:latin typeface="Segoe UI"/>
                <a:ea typeface="Segoe UI"/>
                <a:cs typeface="Segoe UI"/>
              </a:defRPr>
            </a:lvl2pPr>
            <a:lvl3pPr algn="l">
              <a:defRPr sz="3225" b="1">
                <a:solidFill>
                  <a:srgbClr val="F5FCFF"/>
                </a:solidFill>
                <a:latin typeface="Segoe UI"/>
                <a:ea typeface="Segoe UI"/>
                <a:cs typeface="Segoe UI"/>
              </a:defRPr>
            </a:lvl3pPr>
            <a:lvl4pPr algn="l">
              <a:defRPr sz="3225" b="1">
                <a:solidFill>
                  <a:srgbClr val="F5FCFF"/>
                </a:solidFill>
                <a:latin typeface="Segoe UI"/>
                <a:ea typeface="Segoe UI"/>
                <a:cs typeface="Segoe UI"/>
              </a:defRPr>
            </a:lvl4pPr>
            <a:lvl5pPr algn="l">
              <a:defRPr sz="3225" b="1">
                <a:solidFill>
                  <a:srgbClr val="F5FCFF"/>
                </a:solidFill>
                <a:latin typeface="Segoe UI"/>
                <a:ea typeface="Segoe UI"/>
                <a:cs typeface="Segoe UI"/>
              </a:defRPr>
            </a:lvl5pPr>
            <a:lvl6pPr algn="l">
              <a:defRPr sz="3225" b="1">
                <a:solidFill>
                  <a:srgbClr val="F5FCFF"/>
                </a:solidFill>
                <a:latin typeface="Segoe UI"/>
                <a:ea typeface="Segoe UI"/>
                <a:cs typeface="Segoe UI"/>
              </a:defRPr>
            </a:lvl6pPr>
            <a:lvl7pPr algn="l">
              <a:defRPr sz="3225" b="1">
                <a:solidFill>
                  <a:srgbClr val="F5FCFF"/>
                </a:solidFill>
                <a:latin typeface="Segoe UI"/>
                <a:ea typeface="Segoe UI"/>
                <a:cs typeface="Segoe UI"/>
              </a:defRPr>
            </a:lvl7pPr>
            <a:lvl8pPr algn="l">
              <a:defRPr sz="3225" b="1">
                <a:solidFill>
                  <a:srgbClr val="F5FCFF"/>
                </a:solidFill>
                <a:latin typeface="Segoe UI"/>
                <a:ea typeface="Segoe UI"/>
                <a:cs typeface="Segoe UI"/>
              </a:defRPr>
            </a:lvl8pPr>
            <a:lvl9pPr algn="l">
              <a:defRPr sz="3225" b="1">
                <a:solidFill>
                  <a:srgbClr val="F5FCFF"/>
                </a:solidFill>
                <a:latin typeface="Segoe UI"/>
                <a:ea typeface="Segoe UI"/>
                <a:cs typeface="Segoe UI"/>
              </a:defRPr>
            </a:lvl9pPr>
          </a:lstStyle>
          <a:p xmlns:a="http://schemas.openxmlformats.org/drawingml/2006/main">
            <a:pPr algn="l">
              <a:defRPr sz="3225" b="1">
                <a:solidFill>
                  <a:srgbClr val="F5FCFF"/>
                </a:solidFill>
                <a:latin typeface="Segoe UI"/>
                <a:ea typeface="Segoe UI"/>
                <a:cs typeface="Segoe UI"/>
              </a:defRPr>
            </a:pPr>
            <a:r>
              <a:rPr sz="3225" b="1">
                <a:solidFill>
                  <a:srgbClr val="F5FCFF"/>
                </a:solidFill>
                <a:latin typeface="Segoe UI"/>
                <a:ea typeface="Segoe UI"/>
                <a:cs typeface="Segoe UI"/>
              </a:rPr>
              <a:t>Documented training need and workforce</a:t>
            </a:r>
          </a:p>
        </p:txBody>
      </p:sp>
      <p:sp>
        <p:nvSpPr>
          <p:cNvPr id="13" name="Published context for the opportunity. These are not pr">
            <a:extLst xmlns:a="http://schemas.openxmlformats.org/drawingml/2006/main">
              <a:ext uri="{FF2B5EF4-FFF2-40B4-BE49-F238E27FC236}">
                <a16:creationId xmlns:a16="http://schemas.microsoft.com/office/drawing/2014/main" id="{C7162D54-A108-4376-89D5-6838028CD17F}"/>
              </a:ext>
            </a:extLst>
          </p:cNvPr>
          <p:cNvSpPr>
            <a:spLocks xmlns:a="http://schemas.openxmlformats.org/drawingml/2006/main" noGrp="1"/>
          </p:cNvSpPr>
          <p:nvPr/>
        </p:nvSpPr>
        <p:spPr>
          <a:xfrm xmlns:a="http://schemas.openxmlformats.org/drawingml/2006/main">
            <a:off x="609600" y="120967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875" b="0">
                <a:solidFill>
                  <a:srgbClr val="B6D2DC"/>
                </a:solidFill>
                <a:latin typeface="Segoe UI"/>
                <a:ea typeface="Segoe UI"/>
                <a:cs typeface="Segoe UI"/>
              </a:defRPr>
            </a:defPPr>
            <a:lvl1pPr algn="l">
              <a:defRPr sz="1875" b="0">
                <a:solidFill>
                  <a:srgbClr val="B6D2DC"/>
                </a:solidFill>
                <a:latin typeface="Segoe UI"/>
                <a:ea typeface="Segoe UI"/>
                <a:cs typeface="Segoe UI"/>
              </a:defRPr>
            </a:lvl1pPr>
            <a:lvl2pPr algn="l">
              <a:defRPr sz="1875" b="0">
                <a:solidFill>
                  <a:srgbClr val="B6D2DC"/>
                </a:solidFill>
                <a:latin typeface="Segoe UI"/>
                <a:ea typeface="Segoe UI"/>
                <a:cs typeface="Segoe UI"/>
              </a:defRPr>
            </a:lvl2pPr>
            <a:lvl3pPr algn="l">
              <a:defRPr sz="1875" b="0">
                <a:solidFill>
                  <a:srgbClr val="B6D2DC"/>
                </a:solidFill>
                <a:latin typeface="Segoe UI"/>
                <a:ea typeface="Segoe UI"/>
                <a:cs typeface="Segoe UI"/>
              </a:defRPr>
            </a:lvl3pPr>
            <a:lvl4pPr algn="l">
              <a:defRPr sz="1875" b="0">
                <a:solidFill>
                  <a:srgbClr val="B6D2DC"/>
                </a:solidFill>
                <a:latin typeface="Segoe UI"/>
                <a:ea typeface="Segoe UI"/>
                <a:cs typeface="Segoe UI"/>
              </a:defRPr>
            </a:lvl4pPr>
            <a:lvl5pPr algn="l">
              <a:defRPr sz="1875" b="0">
                <a:solidFill>
                  <a:srgbClr val="B6D2DC"/>
                </a:solidFill>
                <a:latin typeface="Segoe UI"/>
                <a:ea typeface="Segoe UI"/>
                <a:cs typeface="Segoe UI"/>
              </a:defRPr>
            </a:lvl5pPr>
            <a:lvl6pPr algn="l">
              <a:defRPr sz="1875" b="0">
                <a:solidFill>
                  <a:srgbClr val="B6D2DC"/>
                </a:solidFill>
                <a:latin typeface="Segoe UI"/>
                <a:ea typeface="Segoe UI"/>
                <a:cs typeface="Segoe UI"/>
              </a:defRPr>
            </a:lvl6pPr>
            <a:lvl7pPr algn="l">
              <a:defRPr sz="1875" b="0">
                <a:solidFill>
                  <a:srgbClr val="B6D2DC"/>
                </a:solidFill>
                <a:latin typeface="Segoe UI"/>
                <a:ea typeface="Segoe UI"/>
                <a:cs typeface="Segoe UI"/>
              </a:defRPr>
            </a:lvl7pPr>
            <a:lvl8pPr algn="l">
              <a:defRPr sz="1875" b="0">
                <a:solidFill>
                  <a:srgbClr val="B6D2DC"/>
                </a:solidFill>
                <a:latin typeface="Segoe UI"/>
                <a:ea typeface="Segoe UI"/>
                <a:cs typeface="Segoe UI"/>
              </a:defRPr>
            </a:lvl8pPr>
            <a:lvl9pPr algn="l">
              <a:defRPr sz="1875" b="0">
                <a:solidFill>
                  <a:srgbClr val="B6D2DC"/>
                </a:solidFill>
                <a:latin typeface="Segoe UI"/>
                <a:ea typeface="Segoe UI"/>
                <a:cs typeface="Segoe UI"/>
              </a:defRPr>
            </a:lvl9pPr>
          </a:lstStyle>
          <a:p xmlns:a="http://schemas.openxmlformats.org/drawingml/2006/main">
            <a:pPr algn="l">
              <a:defRPr sz="1875" b="0">
                <a:solidFill>
                  <a:srgbClr val="B6D2DC"/>
                </a:solidFill>
                <a:latin typeface="Segoe UI"/>
                <a:ea typeface="Segoe UI"/>
                <a:cs typeface="Segoe UI"/>
              </a:defRPr>
            </a:pPr>
            <a:r>
              <a:rPr sz="1875" b="0">
                <a:solidFill>
                  <a:srgbClr val="B6D2DC"/>
                </a:solidFill>
                <a:latin typeface="Segoe UI"/>
                <a:ea typeface="Segoe UI"/>
                <a:cs typeface="Segoe UI"/>
              </a:rPr>
              <a:t>Published context for the opportunity. These are not predicted users or savings.</a:t>
            </a:r>
          </a:p>
        </p:txBody>
      </p:sp>
      <p:sp>
        <p:nvSpPr>
          <p:cNvPr id="14" name="10">
            <a:extLst xmlns:a="http://schemas.openxmlformats.org/drawingml/2006/main">
              <a:ext uri="{FF2B5EF4-FFF2-40B4-BE49-F238E27FC236}">
                <a16:creationId xmlns:a16="http://schemas.microsoft.com/office/drawing/2014/main" id="{3A82A383-5829-4620-8829-8C10A437DA72}"/>
              </a:ext>
            </a:extLst>
          </p:cNvPr>
          <p:cNvSpPr>
            <a:spLocks xmlns:a="http://schemas.openxmlformats.org/drawingml/2006/main" noGrp="1"/>
          </p:cNvSpPr>
          <p:nvPr/>
        </p:nvSpPr>
        <p:spPr>
          <a:xfrm xmlns:a="http://schemas.openxmlformats.org/drawingml/2006/main">
            <a:off x="609600" y="63912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53DDD5"/>
                </a:solidFill>
                <a:latin typeface="Segoe UI"/>
                <a:ea typeface="Segoe UI"/>
                <a:cs typeface="Segoe UI"/>
              </a:defRPr>
            </a:defPPr>
            <a:lvl1pPr algn="l">
              <a:defRPr sz="1275" b="0">
                <a:solidFill>
                  <a:srgbClr val="53DDD5"/>
                </a:solidFill>
                <a:latin typeface="Segoe UI"/>
                <a:ea typeface="Segoe UI"/>
                <a:cs typeface="Segoe UI"/>
              </a:defRPr>
            </a:lvl1pPr>
            <a:lvl2pPr algn="l">
              <a:defRPr sz="1275" b="0">
                <a:solidFill>
                  <a:srgbClr val="53DDD5"/>
                </a:solidFill>
                <a:latin typeface="Segoe UI"/>
                <a:ea typeface="Segoe UI"/>
                <a:cs typeface="Segoe UI"/>
              </a:defRPr>
            </a:lvl2pPr>
            <a:lvl3pPr algn="l">
              <a:defRPr sz="1275" b="0">
                <a:solidFill>
                  <a:srgbClr val="53DDD5"/>
                </a:solidFill>
                <a:latin typeface="Segoe UI"/>
                <a:ea typeface="Segoe UI"/>
                <a:cs typeface="Segoe UI"/>
              </a:defRPr>
            </a:lvl3pPr>
            <a:lvl4pPr algn="l">
              <a:defRPr sz="1275" b="0">
                <a:solidFill>
                  <a:srgbClr val="53DDD5"/>
                </a:solidFill>
                <a:latin typeface="Segoe UI"/>
                <a:ea typeface="Segoe UI"/>
                <a:cs typeface="Segoe UI"/>
              </a:defRPr>
            </a:lvl4pPr>
            <a:lvl5pPr algn="l">
              <a:defRPr sz="1275" b="0">
                <a:solidFill>
                  <a:srgbClr val="53DDD5"/>
                </a:solidFill>
                <a:latin typeface="Segoe UI"/>
                <a:ea typeface="Segoe UI"/>
                <a:cs typeface="Segoe UI"/>
              </a:defRPr>
            </a:lvl5pPr>
            <a:lvl6pPr algn="l">
              <a:defRPr sz="1275" b="0">
                <a:solidFill>
                  <a:srgbClr val="53DDD5"/>
                </a:solidFill>
                <a:latin typeface="Segoe UI"/>
                <a:ea typeface="Segoe UI"/>
                <a:cs typeface="Segoe UI"/>
              </a:defRPr>
            </a:lvl6pPr>
            <a:lvl7pPr algn="l">
              <a:defRPr sz="1275" b="0">
                <a:solidFill>
                  <a:srgbClr val="53DDD5"/>
                </a:solidFill>
                <a:latin typeface="Segoe UI"/>
                <a:ea typeface="Segoe UI"/>
                <a:cs typeface="Segoe UI"/>
              </a:defRPr>
            </a:lvl7pPr>
            <a:lvl8pPr algn="l">
              <a:defRPr sz="1275" b="0">
                <a:solidFill>
                  <a:srgbClr val="53DDD5"/>
                </a:solidFill>
                <a:latin typeface="Segoe UI"/>
                <a:ea typeface="Segoe UI"/>
                <a:cs typeface="Segoe UI"/>
              </a:defRPr>
            </a:lvl8pPr>
            <a:lvl9pPr algn="l">
              <a:defRPr sz="1275" b="0">
                <a:solidFill>
                  <a:srgbClr val="53DDD5"/>
                </a:solidFill>
                <a:latin typeface="Segoe UI"/>
                <a:ea typeface="Segoe UI"/>
                <a:cs typeface="Segoe UI"/>
              </a:defRPr>
            </a:lvl9pPr>
          </a:lstStyle>
          <a:p xmlns:a="http://schemas.openxmlformats.org/drawingml/2006/main">
            <a:pPr algn="l">
              <a:defRPr sz="1275" b="0">
                <a:solidFill>
                  <a:srgbClr val="53DDD5"/>
                </a:solidFill>
                <a:latin typeface="Segoe UI"/>
                <a:ea typeface="Segoe UI"/>
                <a:cs typeface="Segoe UI"/>
              </a:defRPr>
            </a:pPr>
            <a:r>
              <a:rPr sz="1275" b="0">
                <a:solidFill>
                  <a:srgbClr val="53DDD5"/>
                </a:solidFill>
                <a:latin typeface="Segoe UI"/>
                <a:ea typeface="Segoe UI"/>
                <a:cs typeface="Segoe UI"/>
              </a:rPr>
              <a:t>10</a:t>
            </a:r>
          </a:p>
        </p:txBody>
      </p:sp>
      <p:sp>
        <p:nvSpPr>
          <p:cNvPr id="15" name="715 hours">
            <a:extLst xmlns:a="http://schemas.openxmlformats.org/drawingml/2006/main">
              <a:ext uri="{FF2B5EF4-FFF2-40B4-BE49-F238E27FC236}">
                <a16:creationId xmlns:a16="http://schemas.microsoft.com/office/drawing/2014/main" id="{BB55281F-1D4A-444D-BEA0-9A6C057FB988}"/>
              </a:ext>
            </a:extLst>
          </p:cNvPr>
          <p:cNvSpPr>
            <a:spLocks xmlns:a="http://schemas.openxmlformats.org/drawingml/2006/main" noGrp="1"/>
          </p:cNvSpPr>
          <p:nvPr/>
        </p:nvSpPr>
        <p:spPr>
          <a:xfrm xmlns:a="http://schemas.openxmlformats.org/drawingml/2006/main">
            <a:off x="609600" y="2143125"/>
            <a:ext cx="4953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4500" b="1">
                <a:solidFill>
                  <a:srgbClr val="53DDD5"/>
                </a:solidFill>
                <a:latin typeface="Segoe UI"/>
                <a:ea typeface="Segoe UI"/>
                <a:cs typeface="Segoe UI"/>
              </a:defRPr>
            </a:defPPr>
            <a:lvl1pPr algn="l">
              <a:defRPr sz="4500" b="1">
                <a:solidFill>
                  <a:srgbClr val="53DDD5"/>
                </a:solidFill>
                <a:latin typeface="Segoe UI"/>
                <a:ea typeface="Segoe UI"/>
                <a:cs typeface="Segoe UI"/>
              </a:defRPr>
            </a:lvl1pPr>
            <a:lvl2pPr algn="l">
              <a:defRPr sz="4500" b="1">
                <a:solidFill>
                  <a:srgbClr val="53DDD5"/>
                </a:solidFill>
                <a:latin typeface="Segoe UI"/>
                <a:ea typeface="Segoe UI"/>
                <a:cs typeface="Segoe UI"/>
              </a:defRPr>
            </a:lvl2pPr>
            <a:lvl3pPr algn="l">
              <a:defRPr sz="4500" b="1">
                <a:solidFill>
                  <a:srgbClr val="53DDD5"/>
                </a:solidFill>
                <a:latin typeface="Segoe UI"/>
                <a:ea typeface="Segoe UI"/>
                <a:cs typeface="Segoe UI"/>
              </a:defRPr>
            </a:lvl3pPr>
            <a:lvl4pPr algn="l">
              <a:defRPr sz="4500" b="1">
                <a:solidFill>
                  <a:srgbClr val="53DDD5"/>
                </a:solidFill>
                <a:latin typeface="Segoe UI"/>
                <a:ea typeface="Segoe UI"/>
                <a:cs typeface="Segoe UI"/>
              </a:defRPr>
            </a:lvl4pPr>
            <a:lvl5pPr algn="l">
              <a:defRPr sz="4500" b="1">
                <a:solidFill>
                  <a:srgbClr val="53DDD5"/>
                </a:solidFill>
                <a:latin typeface="Segoe UI"/>
                <a:ea typeface="Segoe UI"/>
                <a:cs typeface="Segoe UI"/>
              </a:defRPr>
            </a:lvl5pPr>
            <a:lvl6pPr algn="l">
              <a:defRPr sz="4500" b="1">
                <a:solidFill>
                  <a:srgbClr val="53DDD5"/>
                </a:solidFill>
                <a:latin typeface="Segoe UI"/>
                <a:ea typeface="Segoe UI"/>
                <a:cs typeface="Segoe UI"/>
              </a:defRPr>
            </a:lvl6pPr>
            <a:lvl7pPr algn="l">
              <a:defRPr sz="4500" b="1">
                <a:solidFill>
                  <a:srgbClr val="53DDD5"/>
                </a:solidFill>
                <a:latin typeface="Segoe UI"/>
                <a:ea typeface="Segoe UI"/>
                <a:cs typeface="Segoe UI"/>
              </a:defRPr>
            </a:lvl7pPr>
            <a:lvl8pPr algn="l">
              <a:defRPr sz="4500" b="1">
                <a:solidFill>
                  <a:srgbClr val="53DDD5"/>
                </a:solidFill>
                <a:latin typeface="Segoe UI"/>
                <a:ea typeface="Segoe UI"/>
                <a:cs typeface="Segoe UI"/>
              </a:defRPr>
            </a:lvl8pPr>
            <a:lvl9pPr algn="l">
              <a:defRPr sz="4500" b="1">
                <a:solidFill>
                  <a:srgbClr val="53DDD5"/>
                </a:solidFill>
                <a:latin typeface="Segoe UI"/>
                <a:ea typeface="Segoe UI"/>
                <a:cs typeface="Segoe UI"/>
              </a:defRPr>
            </a:lvl9pPr>
          </a:lstStyle>
          <a:p xmlns:a="http://schemas.openxmlformats.org/drawingml/2006/main">
            <a:pPr algn="l">
              <a:defRPr sz="4500" b="1">
                <a:solidFill>
                  <a:srgbClr val="53DDD5"/>
                </a:solidFill>
                <a:latin typeface="Segoe UI"/>
                <a:ea typeface="Segoe UI"/>
                <a:cs typeface="Segoe UI"/>
              </a:defRPr>
            </a:pPr>
            <a:r>
              <a:rPr sz="4500" b="1">
                <a:solidFill>
                  <a:srgbClr val="53DDD5"/>
                </a:solidFill>
                <a:latin typeface="Segoe UI"/>
                <a:ea typeface="Segoe UI"/>
                <a:cs typeface="Segoe UI"/>
              </a:rPr>
              <a:t>715 hours</a:t>
            </a:r>
          </a:p>
        </p:txBody>
      </p:sp>
      <p:sp>
        <p:nvSpPr>
          <p:cNvPr id="16" name="Israeli training benchmark">
            <a:extLst xmlns:a="http://schemas.openxmlformats.org/drawingml/2006/main">
              <a:ext uri="{FF2B5EF4-FFF2-40B4-BE49-F238E27FC236}">
                <a16:creationId xmlns:a16="http://schemas.microsoft.com/office/drawing/2014/main" id="{358137D2-425C-4688-9CAB-C0DC72AEDEA8}"/>
              </a:ext>
            </a:extLst>
          </p:cNvPr>
          <p:cNvSpPr>
            <a:spLocks xmlns:a="http://schemas.openxmlformats.org/drawingml/2006/main" noGrp="1"/>
          </p:cNvSpPr>
          <p:nvPr/>
        </p:nvSpPr>
        <p:spPr>
          <a:xfrm xmlns:a="http://schemas.openxmlformats.org/drawingml/2006/main">
            <a:off x="609600" y="3143250"/>
            <a:ext cx="4953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250" b="1">
                <a:solidFill>
                  <a:srgbClr val="F5FCFF"/>
                </a:solidFill>
                <a:latin typeface="Segoe UI"/>
                <a:ea typeface="Segoe UI"/>
                <a:cs typeface="Segoe UI"/>
              </a:defRPr>
            </a:defPPr>
            <a:lvl1pPr algn="l">
              <a:defRPr sz="2250" b="1">
                <a:solidFill>
                  <a:srgbClr val="F5FCFF"/>
                </a:solidFill>
                <a:latin typeface="Segoe UI"/>
                <a:ea typeface="Segoe UI"/>
                <a:cs typeface="Segoe UI"/>
              </a:defRPr>
            </a:lvl1pPr>
            <a:lvl2pPr algn="l">
              <a:defRPr sz="2250" b="1">
                <a:solidFill>
                  <a:srgbClr val="F5FCFF"/>
                </a:solidFill>
                <a:latin typeface="Segoe UI"/>
                <a:ea typeface="Segoe UI"/>
                <a:cs typeface="Segoe UI"/>
              </a:defRPr>
            </a:lvl2pPr>
            <a:lvl3pPr algn="l">
              <a:defRPr sz="2250" b="1">
                <a:solidFill>
                  <a:srgbClr val="F5FCFF"/>
                </a:solidFill>
                <a:latin typeface="Segoe UI"/>
                <a:ea typeface="Segoe UI"/>
                <a:cs typeface="Segoe UI"/>
              </a:defRPr>
            </a:lvl3pPr>
            <a:lvl4pPr algn="l">
              <a:defRPr sz="2250" b="1">
                <a:solidFill>
                  <a:srgbClr val="F5FCFF"/>
                </a:solidFill>
                <a:latin typeface="Segoe UI"/>
                <a:ea typeface="Segoe UI"/>
                <a:cs typeface="Segoe UI"/>
              </a:defRPr>
            </a:lvl4pPr>
            <a:lvl5pPr algn="l">
              <a:defRPr sz="2250" b="1">
                <a:solidFill>
                  <a:srgbClr val="F5FCFF"/>
                </a:solidFill>
                <a:latin typeface="Segoe UI"/>
                <a:ea typeface="Segoe UI"/>
                <a:cs typeface="Segoe UI"/>
              </a:defRPr>
            </a:lvl5pPr>
            <a:lvl6pPr algn="l">
              <a:defRPr sz="2250" b="1">
                <a:solidFill>
                  <a:srgbClr val="F5FCFF"/>
                </a:solidFill>
                <a:latin typeface="Segoe UI"/>
                <a:ea typeface="Segoe UI"/>
                <a:cs typeface="Segoe UI"/>
              </a:defRPr>
            </a:lvl6pPr>
            <a:lvl7pPr algn="l">
              <a:defRPr sz="2250" b="1">
                <a:solidFill>
                  <a:srgbClr val="F5FCFF"/>
                </a:solidFill>
                <a:latin typeface="Segoe UI"/>
                <a:ea typeface="Segoe UI"/>
                <a:cs typeface="Segoe UI"/>
              </a:defRPr>
            </a:lvl7pPr>
            <a:lvl8pPr algn="l">
              <a:defRPr sz="2250" b="1">
                <a:solidFill>
                  <a:srgbClr val="F5FCFF"/>
                </a:solidFill>
                <a:latin typeface="Segoe UI"/>
                <a:ea typeface="Segoe UI"/>
                <a:cs typeface="Segoe UI"/>
              </a:defRPr>
            </a:lvl8pPr>
            <a:lvl9pPr algn="l">
              <a:defRPr sz="2250" b="1">
                <a:solidFill>
                  <a:srgbClr val="F5FCFF"/>
                </a:solidFill>
                <a:latin typeface="Segoe UI"/>
                <a:ea typeface="Segoe UI"/>
                <a:cs typeface="Segoe UI"/>
              </a:defRPr>
            </a:lvl9pPr>
          </a:lstStyle>
          <a:p xmlns:a="http://schemas.openxmlformats.org/drawingml/2006/main">
            <a:pPr algn="l">
              <a:defRPr sz="2250" b="1">
                <a:solidFill>
                  <a:srgbClr val="F5FCFF"/>
                </a:solidFill>
                <a:latin typeface="Segoe UI"/>
                <a:ea typeface="Segoe UI"/>
                <a:cs typeface="Segoe UI"/>
              </a:defRPr>
            </a:pPr>
            <a:r>
              <a:rPr sz="2250" b="1">
                <a:solidFill>
                  <a:srgbClr val="F5FCFF"/>
                </a:solidFill>
                <a:latin typeface="Segoe UI"/>
                <a:ea typeface="Segoe UI"/>
                <a:cs typeface="Segoe UI"/>
              </a:rPr>
              <a:t>Israeli training benchmark</a:t>
            </a:r>
          </a:p>
        </p:txBody>
      </p:sp>
      <p:sp>
        <p:nvSpPr>
          <p:cNvPr id="17" name="Hadassah’s 2024 OR nursing course&#10;for learners without ">
            <a:extLst xmlns:a="http://schemas.openxmlformats.org/drawingml/2006/main">
              <a:ext uri="{FF2B5EF4-FFF2-40B4-BE49-F238E27FC236}">
                <a16:creationId xmlns:a16="http://schemas.microsoft.com/office/drawing/2014/main" id="{1F0D8630-8F5E-418D-AF28-91BA6C88253B}"/>
              </a:ext>
            </a:extLst>
          </p:cNvPr>
          <p:cNvSpPr>
            <a:spLocks xmlns:a="http://schemas.openxmlformats.org/drawingml/2006/main" noGrp="1"/>
          </p:cNvSpPr>
          <p:nvPr/>
        </p:nvSpPr>
        <p:spPr>
          <a:xfrm xmlns:a="http://schemas.openxmlformats.org/drawingml/2006/main">
            <a:off x="609600" y="3886200"/>
            <a:ext cx="495300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100" b="0">
                <a:solidFill>
                  <a:srgbClr val="B6D2DC"/>
                </a:solidFill>
                <a:latin typeface="Segoe UI"/>
                <a:ea typeface="Segoe UI"/>
                <a:cs typeface="Segoe UI"/>
              </a:defRPr>
            </a:defPPr>
            <a:lvl1pPr algn="l">
              <a:defRPr sz="2100" b="0">
                <a:solidFill>
                  <a:srgbClr val="B6D2DC"/>
                </a:solidFill>
                <a:latin typeface="Segoe UI"/>
                <a:ea typeface="Segoe UI"/>
                <a:cs typeface="Segoe UI"/>
              </a:defRPr>
            </a:lvl1pPr>
            <a:lvl2pPr algn="l">
              <a:defRPr sz="2100" b="0">
                <a:solidFill>
                  <a:srgbClr val="B6D2DC"/>
                </a:solidFill>
                <a:latin typeface="Segoe UI"/>
                <a:ea typeface="Segoe UI"/>
                <a:cs typeface="Segoe UI"/>
              </a:defRPr>
            </a:lvl2pPr>
            <a:lvl3pPr algn="l">
              <a:defRPr sz="2100" b="0">
                <a:solidFill>
                  <a:srgbClr val="B6D2DC"/>
                </a:solidFill>
                <a:latin typeface="Segoe UI"/>
                <a:ea typeface="Segoe UI"/>
                <a:cs typeface="Segoe UI"/>
              </a:defRPr>
            </a:lvl3pPr>
            <a:lvl4pPr algn="l">
              <a:defRPr sz="2100" b="0">
                <a:solidFill>
                  <a:srgbClr val="B6D2DC"/>
                </a:solidFill>
                <a:latin typeface="Segoe UI"/>
                <a:ea typeface="Segoe UI"/>
                <a:cs typeface="Segoe UI"/>
              </a:defRPr>
            </a:lvl4pPr>
            <a:lvl5pPr algn="l">
              <a:defRPr sz="2100" b="0">
                <a:solidFill>
                  <a:srgbClr val="B6D2DC"/>
                </a:solidFill>
                <a:latin typeface="Segoe UI"/>
                <a:ea typeface="Segoe UI"/>
                <a:cs typeface="Segoe UI"/>
              </a:defRPr>
            </a:lvl5pPr>
            <a:lvl6pPr algn="l">
              <a:defRPr sz="2100" b="0">
                <a:solidFill>
                  <a:srgbClr val="B6D2DC"/>
                </a:solidFill>
                <a:latin typeface="Segoe UI"/>
                <a:ea typeface="Segoe UI"/>
                <a:cs typeface="Segoe UI"/>
              </a:defRPr>
            </a:lvl6pPr>
            <a:lvl7pPr algn="l">
              <a:defRPr sz="2100" b="0">
                <a:solidFill>
                  <a:srgbClr val="B6D2DC"/>
                </a:solidFill>
                <a:latin typeface="Segoe UI"/>
                <a:ea typeface="Segoe UI"/>
                <a:cs typeface="Segoe UI"/>
              </a:defRPr>
            </a:lvl7pPr>
            <a:lvl8pPr algn="l">
              <a:defRPr sz="2100" b="0">
                <a:solidFill>
                  <a:srgbClr val="B6D2DC"/>
                </a:solidFill>
                <a:latin typeface="Segoe UI"/>
                <a:ea typeface="Segoe UI"/>
                <a:cs typeface="Segoe UI"/>
              </a:defRPr>
            </a:lvl8pPr>
            <a:lvl9pPr algn="l">
              <a:defRPr sz="2100" b="0">
                <a:solidFill>
                  <a:srgbClr val="B6D2DC"/>
                </a:solidFill>
                <a:latin typeface="Segoe UI"/>
                <a:ea typeface="Segoe UI"/>
                <a:cs typeface="Segoe UI"/>
              </a:defRPr>
            </a:lvl9pPr>
          </a:lstStyle>
          <a:p xmlns:a="http://schemas.openxmlformats.org/drawingml/2006/main">
            <a:pPr algn="l">
              <a:defRPr sz="2100" b="0">
                <a:solidFill>
                  <a:srgbClr val="B6D2DC"/>
                </a:solidFill>
                <a:latin typeface="Segoe UI"/>
                <a:ea typeface="Segoe UI"/>
                <a:cs typeface="Segoe UI"/>
              </a:defRPr>
            </a:pPr>
            <a:r>
              <a:rPr sz="2100" b="0">
                <a:solidFill>
                  <a:srgbClr val="B6D2DC"/>
                </a:solidFill>
                <a:latin typeface="Segoe UI"/>
                <a:ea typeface="Segoe UI"/>
                <a:cs typeface="Segoe UI"/>
              </a:rPr>
              <a:t>Hadassah’s 2024 OR nursing course</a:t>
            </a:r>
          </a:p>
          <a:p xmlns:a="http://schemas.openxmlformats.org/drawingml/2006/main">
            <a:pPr algn="l">
              <a:defRPr sz="2100" b="0">
                <a:solidFill>
                  <a:srgbClr val="B6D2DC"/>
                </a:solidFill>
                <a:latin typeface="Segoe UI"/>
                <a:ea typeface="Segoe UI"/>
                <a:cs typeface="Segoe UI"/>
              </a:defRPr>
            </a:pPr>
            <a:r>
              <a:rPr sz="2100" b="0">
                <a:solidFill>
                  <a:srgbClr val="B6D2DC"/>
                </a:solidFill>
                <a:latin typeface="Segoe UI"/>
                <a:ea typeface="Segoe UI"/>
                <a:cs typeface="Segoe UI"/>
              </a:rPr>
              <a:t>for learners without OR experience:</a:t>
            </a:r>
          </a:p>
          <a:p xmlns:a="http://schemas.openxmlformats.org/drawingml/2006/main">
            <a:pPr algn="l">
              <a:defRPr sz="2100" b="0">
                <a:solidFill>
                  <a:srgbClr val="B6D2DC"/>
                </a:solidFill>
                <a:latin typeface="Segoe UI"/>
                <a:ea typeface="Segoe UI"/>
                <a:cs typeface="Segoe UI"/>
              </a:defRPr>
            </a:pPr>
            <a:r>
              <a:rPr sz="2100" b="0">
                <a:solidFill>
                  <a:srgbClr val="B6D2DC"/>
                </a:solidFill>
                <a:latin typeface="Segoe UI"/>
                <a:ea typeface="Segoe UI"/>
                <a:cs typeface="Segoe UI"/>
              </a:rPr>
              <a:t>299 theory + 416 clinical hours.</a:t>
            </a:r>
          </a:p>
        </p:txBody>
      </p:sp>
      <p:sp>
        <p:nvSpPr>
          <p:cNvPr id="18" name="118,400 jobs">
            <a:extLst xmlns:a="http://schemas.openxmlformats.org/drawingml/2006/main">
              <a:ext uri="{FF2B5EF4-FFF2-40B4-BE49-F238E27FC236}">
                <a16:creationId xmlns:a16="http://schemas.microsoft.com/office/drawing/2014/main" id="{D1101FCD-9330-4883-BCEF-8C8C6F44B68D}"/>
              </a:ext>
            </a:extLst>
          </p:cNvPr>
          <p:cNvSpPr>
            <a:spLocks xmlns:a="http://schemas.openxmlformats.org/drawingml/2006/main" noGrp="1"/>
          </p:cNvSpPr>
          <p:nvPr/>
        </p:nvSpPr>
        <p:spPr>
          <a:xfrm xmlns:a="http://schemas.openxmlformats.org/drawingml/2006/main">
            <a:off x="6534150" y="2143125"/>
            <a:ext cx="50482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4500" b="1">
                <a:solidFill>
                  <a:srgbClr val="53DDD5"/>
                </a:solidFill>
                <a:latin typeface="Segoe UI"/>
                <a:ea typeface="Segoe UI"/>
                <a:cs typeface="Segoe UI"/>
              </a:defRPr>
            </a:defPPr>
            <a:lvl1pPr algn="l">
              <a:defRPr sz="4500" b="1">
                <a:solidFill>
                  <a:srgbClr val="53DDD5"/>
                </a:solidFill>
                <a:latin typeface="Segoe UI"/>
                <a:ea typeface="Segoe UI"/>
                <a:cs typeface="Segoe UI"/>
              </a:defRPr>
            </a:lvl1pPr>
            <a:lvl2pPr algn="l">
              <a:defRPr sz="4500" b="1">
                <a:solidFill>
                  <a:srgbClr val="53DDD5"/>
                </a:solidFill>
                <a:latin typeface="Segoe UI"/>
                <a:ea typeface="Segoe UI"/>
                <a:cs typeface="Segoe UI"/>
              </a:defRPr>
            </a:lvl2pPr>
            <a:lvl3pPr algn="l">
              <a:defRPr sz="4500" b="1">
                <a:solidFill>
                  <a:srgbClr val="53DDD5"/>
                </a:solidFill>
                <a:latin typeface="Segoe UI"/>
                <a:ea typeface="Segoe UI"/>
                <a:cs typeface="Segoe UI"/>
              </a:defRPr>
            </a:lvl3pPr>
            <a:lvl4pPr algn="l">
              <a:defRPr sz="4500" b="1">
                <a:solidFill>
                  <a:srgbClr val="53DDD5"/>
                </a:solidFill>
                <a:latin typeface="Segoe UI"/>
                <a:ea typeface="Segoe UI"/>
                <a:cs typeface="Segoe UI"/>
              </a:defRPr>
            </a:lvl4pPr>
            <a:lvl5pPr algn="l">
              <a:defRPr sz="4500" b="1">
                <a:solidFill>
                  <a:srgbClr val="53DDD5"/>
                </a:solidFill>
                <a:latin typeface="Segoe UI"/>
                <a:ea typeface="Segoe UI"/>
                <a:cs typeface="Segoe UI"/>
              </a:defRPr>
            </a:lvl5pPr>
            <a:lvl6pPr algn="l">
              <a:defRPr sz="4500" b="1">
                <a:solidFill>
                  <a:srgbClr val="53DDD5"/>
                </a:solidFill>
                <a:latin typeface="Segoe UI"/>
                <a:ea typeface="Segoe UI"/>
                <a:cs typeface="Segoe UI"/>
              </a:defRPr>
            </a:lvl6pPr>
            <a:lvl7pPr algn="l">
              <a:defRPr sz="4500" b="1">
                <a:solidFill>
                  <a:srgbClr val="53DDD5"/>
                </a:solidFill>
                <a:latin typeface="Segoe UI"/>
                <a:ea typeface="Segoe UI"/>
                <a:cs typeface="Segoe UI"/>
              </a:defRPr>
            </a:lvl7pPr>
            <a:lvl8pPr algn="l">
              <a:defRPr sz="4500" b="1">
                <a:solidFill>
                  <a:srgbClr val="53DDD5"/>
                </a:solidFill>
                <a:latin typeface="Segoe UI"/>
                <a:ea typeface="Segoe UI"/>
                <a:cs typeface="Segoe UI"/>
              </a:defRPr>
            </a:lvl8pPr>
            <a:lvl9pPr algn="l">
              <a:defRPr sz="4500" b="1">
                <a:solidFill>
                  <a:srgbClr val="53DDD5"/>
                </a:solidFill>
                <a:latin typeface="Segoe UI"/>
                <a:ea typeface="Segoe UI"/>
                <a:cs typeface="Segoe UI"/>
              </a:defRPr>
            </a:lvl9pPr>
          </a:lstStyle>
          <a:p xmlns:a="http://schemas.openxmlformats.org/drawingml/2006/main">
            <a:pPr algn="l">
              <a:defRPr sz="4500" b="1">
                <a:solidFill>
                  <a:srgbClr val="53DDD5"/>
                </a:solidFill>
                <a:latin typeface="Segoe UI"/>
                <a:ea typeface="Segoe UI"/>
                <a:cs typeface="Segoe UI"/>
              </a:defRPr>
            </a:pPr>
            <a:r>
              <a:rPr sz="4500" b="1">
                <a:solidFill>
                  <a:srgbClr val="53DDD5"/>
                </a:solidFill>
                <a:latin typeface="Segoe UI"/>
                <a:ea typeface="Segoe UI"/>
                <a:cs typeface="Segoe UI"/>
              </a:rPr>
              <a:t>118,400 jobs</a:t>
            </a:r>
          </a:p>
        </p:txBody>
      </p:sp>
      <p:sp>
        <p:nvSpPr>
          <p:cNvPr id="19" name="U.S. surgical technologists">
            <a:extLst xmlns:a="http://schemas.openxmlformats.org/drawingml/2006/main">
              <a:ext uri="{FF2B5EF4-FFF2-40B4-BE49-F238E27FC236}">
                <a16:creationId xmlns:a16="http://schemas.microsoft.com/office/drawing/2014/main" id="{4FF167FD-7CEC-4D41-AFEB-9A22433D2E7D}"/>
              </a:ext>
            </a:extLst>
          </p:cNvPr>
          <p:cNvSpPr>
            <a:spLocks xmlns:a="http://schemas.openxmlformats.org/drawingml/2006/main" noGrp="1"/>
          </p:cNvSpPr>
          <p:nvPr/>
        </p:nvSpPr>
        <p:spPr>
          <a:xfrm xmlns:a="http://schemas.openxmlformats.org/drawingml/2006/main">
            <a:off x="6534150" y="3143250"/>
            <a:ext cx="5048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250" b="1">
                <a:solidFill>
                  <a:srgbClr val="F5FCFF"/>
                </a:solidFill>
                <a:latin typeface="Segoe UI"/>
                <a:ea typeface="Segoe UI"/>
                <a:cs typeface="Segoe UI"/>
              </a:defRPr>
            </a:defPPr>
            <a:lvl1pPr algn="l">
              <a:defRPr sz="2250" b="1">
                <a:solidFill>
                  <a:srgbClr val="F5FCFF"/>
                </a:solidFill>
                <a:latin typeface="Segoe UI"/>
                <a:ea typeface="Segoe UI"/>
                <a:cs typeface="Segoe UI"/>
              </a:defRPr>
            </a:lvl1pPr>
            <a:lvl2pPr algn="l">
              <a:defRPr sz="2250" b="1">
                <a:solidFill>
                  <a:srgbClr val="F5FCFF"/>
                </a:solidFill>
                <a:latin typeface="Segoe UI"/>
                <a:ea typeface="Segoe UI"/>
                <a:cs typeface="Segoe UI"/>
              </a:defRPr>
            </a:lvl2pPr>
            <a:lvl3pPr algn="l">
              <a:defRPr sz="2250" b="1">
                <a:solidFill>
                  <a:srgbClr val="F5FCFF"/>
                </a:solidFill>
                <a:latin typeface="Segoe UI"/>
                <a:ea typeface="Segoe UI"/>
                <a:cs typeface="Segoe UI"/>
              </a:defRPr>
            </a:lvl3pPr>
            <a:lvl4pPr algn="l">
              <a:defRPr sz="2250" b="1">
                <a:solidFill>
                  <a:srgbClr val="F5FCFF"/>
                </a:solidFill>
                <a:latin typeface="Segoe UI"/>
                <a:ea typeface="Segoe UI"/>
                <a:cs typeface="Segoe UI"/>
              </a:defRPr>
            </a:lvl4pPr>
            <a:lvl5pPr algn="l">
              <a:defRPr sz="2250" b="1">
                <a:solidFill>
                  <a:srgbClr val="F5FCFF"/>
                </a:solidFill>
                <a:latin typeface="Segoe UI"/>
                <a:ea typeface="Segoe UI"/>
                <a:cs typeface="Segoe UI"/>
              </a:defRPr>
            </a:lvl5pPr>
            <a:lvl6pPr algn="l">
              <a:defRPr sz="2250" b="1">
                <a:solidFill>
                  <a:srgbClr val="F5FCFF"/>
                </a:solidFill>
                <a:latin typeface="Segoe UI"/>
                <a:ea typeface="Segoe UI"/>
                <a:cs typeface="Segoe UI"/>
              </a:defRPr>
            </a:lvl6pPr>
            <a:lvl7pPr algn="l">
              <a:defRPr sz="2250" b="1">
                <a:solidFill>
                  <a:srgbClr val="F5FCFF"/>
                </a:solidFill>
                <a:latin typeface="Segoe UI"/>
                <a:ea typeface="Segoe UI"/>
                <a:cs typeface="Segoe UI"/>
              </a:defRPr>
            </a:lvl7pPr>
            <a:lvl8pPr algn="l">
              <a:defRPr sz="2250" b="1">
                <a:solidFill>
                  <a:srgbClr val="F5FCFF"/>
                </a:solidFill>
                <a:latin typeface="Segoe UI"/>
                <a:ea typeface="Segoe UI"/>
                <a:cs typeface="Segoe UI"/>
              </a:defRPr>
            </a:lvl8pPr>
            <a:lvl9pPr algn="l">
              <a:defRPr sz="2250" b="1">
                <a:solidFill>
                  <a:srgbClr val="F5FCFF"/>
                </a:solidFill>
                <a:latin typeface="Segoe UI"/>
                <a:ea typeface="Segoe UI"/>
                <a:cs typeface="Segoe UI"/>
              </a:defRPr>
            </a:lvl9pPr>
          </a:lstStyle>
          <a:p xmlns:a="http://schemas.openxmlformats.org/drawingml/2006/main">
            <a:pPr algn="l">
              <a:defRPr sz="2250" b="1">
                <a:solidFill>
                  <a:srgbClr val="F5FCFF"/>
                </a:solidFill>
                <a:latin typeface="Segoe UI"/>
                <a:ea typeface="Segoe UI"/>
                <a:cs typeface="Segoe UI"/>
              </a:defRPr>
            </a:pPr>
            <a:r>
              <a:rPr sz="2250" b="1">
                <a:solidFill>
                  <a:srgbClr val="F5FCFF"/>
                </a:solidFill>
                <a:latin typeface="Segoe UI"/>
                <a:ea typeface="Segoe UI"/>
                <a:cs typeface="Segoe UI"/>
              </a:rPr>
              <a:t>U.S. surgical technologists</a:t>
            </a:r>
          </a:p>
        </p:txBody>
      </p:sp>
      <p:sp>
        <p:nvSpPr>
          <p:cNvPr id="20" name="BLS employment estimate for 2025.&#10;A relevant workforce ">
            <a:extLst xmlns:a="http://schemas.openxmlformats.org/drawingml/2006/main">
              <a:ext uri="{FF2B5EF4-FFF2-40B4-BE49-F238E27FC236}">
                <a16:creationId xmlns:a16="http://schemas.microsoft.com/office/drawing/2014/main" id="{8915CF92-791B-4EBA-B3BB-C89D02EF00A1}"/>
              </a:ext>
            </a:extLst>
          </p:cNvPr>
          <p:cNvSpPr>
            <a:spLocks xmlns:a="http://schemas.openxmlformats.org/drawingml/2006/main" noGrp="1"/>
          </p:cNvSpPr>
          <p:nvPr/>
        </p:nvSpPr>
        <p:spPr>
          <a:xfrm xmlns:a="http://schemas.openxmlformats.org/drawingml/2006/main">
            <a:off x="6534150" y="3886200"/>
            <a:ext cx="50482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100" b="0">
                <a:solidFill>
                  <a:srgbClr val="B6D2DC"/>
                </a:solidFill>
                <a:latin typeface="Segoe UI"/>
                <a:ea typeface="Segoe UI"/>
                <a:cs typeface="Segoe UI"/>
              </a:defRPr>
            </a:defPPr>
            <a:lvl1pPr algn="l">
              <a:defRPr sz="2100" b="0">
                <a:solidFill>
                  <a:srgbClr val="B6D2DC"/>
                </a:solidFill>
                <a:latin typeface="Segoe UI"/>
                <a:ea typeface="Segoe UI"/>
                <a:cs typeface="Segoe UI"/>
              </a:defRPr>
            </a:lvl1pPr>
            <a:lvl2pPr algn="l">
              <a:defRPr sz="2100" b="0">
                <a:solidFill>
                  <a:srgbClr val="B6D2DC"/>
                </a:solidFill>
                <a:latin typeface="Segoe UI"/>
                <a:ea typeface="Segoe UI"/>
                <a:cs typeface="Segoe UI"/>
              </a:defRPr>
            </a:lvl2pPr>
            <a:lvl3pPr algn="l">
              <a:defRPr sz="2100" b="0">
                <a:solidFill>
                  <a:srgbClr val="B6D2DC"/>
                </a:solidFill>
                <a:latin typeface="Segoe UI"/>
                <a:ea typeface="Segoe UI"/>
                <a:cs typeface="Segoe UI"/>
              </a:defRPr>
            </a:lvl3pPr>
            <a:lvl4pPr algn="l">
              <a:defRPr sz="2100" b="0">
                <a:solidFill>
                  <a:srgbClr val="B6D2DC"/>
                </a:solidFill>
                <a:latin typeface="Segoe UI"/>
                <a:ea typeface="Segoe UI"/>
                <a:cs typeface="Segoe UI"/>
              </a:defRPr>
            </a:lvl4pPr>
            <a:lvl5pPr algn="l">
              <a:defRPr sz="2100" b="0">
                <a:solidFill>
                  <a:srgbClr val="B6D2DC"/>
                </a:solidFill>
                <a:latin typeface="Segoe UI"/>
                <a:ea typeface="Segoe UI"/>
                <a:cs typeface="Segoe UI"/>
              </a:defRPr>
            </a:lvl5pPr>
            <a:lvl6pPr algn="l">
              <a:defRPr sz="2100" b="0">
                <a:solidFill>
                  <a:srgbClr val="B6D2DC"/>
                </a:solidFill>
                <a:latin typeface="Segoe UI"/>
                <a:ea typeface="Segoe UI"/>
                <a:cs typeface="Segoe UI"/>
              </a:defRPr>
            </a:lvl6pPr>
            <a:lvl7pPr algn="l">
              <a:defRPr sz="2100" b="0">
                <a:solidFill>
                  <a:srgbClr val="B6D2DC"/>
                </a:solidFill>
                <a:latin typeface="Segoe UI"/>
                <a:ea typeface="Segoe UI"/>
                <a:cs typeface="Segoe UI"/>
              </a:defRPr>
            </a:lvl7pPr>
            <a:lvl8pPr algn="l">
              <a:defRPr sz="2100" b="0">
                <a:solidFill>
                  <a:srgbClr val="B6D2DC"/>
                </a:solidFill>
                <a:latin typeface="Segoe UI"/>
                <a:ea typeface="Segoe UI"/>
                <a:cs typeface="Segoe UI"/>
              </a:defRPr>
            </a:lvl8pPr>
            <a:lvl9pPr algn="l">
              <a:defRPr sz="2100" b="0">
                <a:solidFill>
                  <a:srgbClr val="B6D2DC"/>
                </a:solidFill>
                <a:latin typeface="Segoe UI"/>
                <a:ea typeface="Segoe UI"/>
                <a:cs typeface="Segoe UI"/>
              </a:defRPr>
            </a:lvl9pPr>
          </a:lstStyle>
          <a:p xmlns:a="http://schemas.openxmlformats.org/drawingml/2006/main">
            <a:pPr algn="l">
              <a:defRPr sz="2100" b="0">
                <a:solidFill>
                  <a:srgbClr val="B6D2DC"/>
                </a:solidFill>
                <a:latin typeface="Segoe UI"/>
                <a:ea typeface="Segoe UI"/>
                <a:cs typeface="Segoe UI"/>
              </a:defRPr>
            </a:pPr>
            <a:r>
              <a:rPr sz="2100" b="0">
                <a:solidFill>
                  <a:srgbClr val="B6D2DC"/>
                </a:solidFill>
                <a:latin typeface="Segoe UI"/>
                <a:ea typeface="Segoe UI"/>
                <a:cs typeface="Segoe UI"/>
              </a:rPr>
              <a:t>BLS employment estimate for 2025.</a:t>
            </a:r>
          </a:p>
          <a:p xmlns:a="http://schemas.openxmlformats.org/drawingml/2006/main">
            <a:pPr algn="l">
              <a:defRPr sz="2100" b="0">
                <a:solidFill>
                  <a:srgbClr val="B6D2DC"/>
                </a:solidFill>
                <a:latin typeface="Segoe UI"/>
                <a:ea typeface="Segoe UI"/>
                <a:cs typeface="Segoe UI"/>
              </a:defRPr>
            </a:pPr>
            <a:r>
              <a:rPr sz="2100" b="0">
                <a:solidFill>
                  <a:srgbClr val="B6D2DC"/>
                </a:solidFill>
                <a:latin typeface="Segoe UI"/>
                <a:ea typeface="Segoe UI"/>
                <a:cs typeface="Segoe UI"/>
              </a:rPr>
              <a:t>A relevant workforce segment, not a</a:t>
            </a:r>
          </a:p>
          <a:p xmlns:a="http://schemas.openxmlformats.org/drawingml/2006/main">
            <a:pPr algn="l">
              <a:defRPr sz="2100" b="0">
                <a:solidFill>
                  <a:srgbClr val="B6D2DC"/>
                </a:solidFill>
                <a:latin typeface="Segoe UI"/>
                <a:ea typeface="Segoe UI"/>
                <a:cs typeface="Segoe UI"/>
              </a:defRPr>
            </a:pPr>
            <a:r>
              <a:rPr sz="2100" b="0">
                <a:solidFill>
                  <a:srgbClr val="B6D2DC"/>
                </a:solidFill>
                <a:latin typeface="Segoe UI"/>
                <a:ea typeface="Segoe UI"/>
                <a:cs typeface="Segoe UI"/>
              </a:rPr>
              <a:t>forecast of TRAY MASTER adoption.</a:t>
            </a:r>
          </a:p>
        </p:txBody>
      </p:sp>
      <p:sp>
        <p:nvSpPr>
          <p:cNvPr id="21" name="The game addresses instrument practice within broader t">
            <a:extLst xmlns:a="http://schemas.openxmlformats.org/drawingml/2006/main">
              <a:ext uri="{FF2B5EF4-FFF2-40B4-BE49-F238E27FC236}">
                <a16:creationId xmlns:a16="http://schemas.microsoft.com/office/drawing/2014/main" id="{7F243289-5611-4A9A-BD79-96814146BF00}"/>
              </a:ext>
            </a:extLst>
          </p:cNvPr>
          <p:cNvSpPr>
            <a:spLocks xmlns:a="http://schemas.openxmlformats.org/drawingml/2006/main" noGrp="1"/>
          </p:cNvSpPr>
          <p:nvPr/>
        </p:nvSpPr>
        <p:spPr>
          <a:xfrm xmlns:a="http://schemas.openxmlformats.org/drawingml/2006/main">
            <a:off x="609600" y="539115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800" b="0">
                <a:solidFill>
                  <a:srgbClr val="B6D2DC"/>
                </a:solidFill>
                <a:latin typeface="Segoe UI"/>
                <a:ea typeface="Segoe UI"/>
                <a:cs typeface="Segoe UI"/>
              </a:defRPr>
            </a:defPPr>
            <a:lvl1pPr algn="l">
              <a:defRPr sz="1800" b="0">
                <a:solidFill>
                  <a:srgbClr val="B6D2DC"/>
                </a:solidFill>
                <a:latin typeface="Segoe UI"/>
                <a:ea typeface="Segoe UI"/>
                <a:cs typeface="Segoe UI"/>
              </a:defRPr>
            </a:lvl1pPr>
            <a:lvl2pPr algn="l">
              <a:defRPr sz="1800" b="0">
                <a:solidFill>
                  <a:srgbClr val="B6D2DC"/>
                </a:solidFill>
                <a:latin typeface="Segoe UI"/>
                <a:ea typeface="Segoe UI"/>
                <a:cs typeface="Segoe UI"/>
              </a:defRPr>
            </a:lvl2pPr>
            <a:lvl3pPr algn="l">
              <a:defRPr sz="1800" b="0">
                <a:solidFill>
                  <a:srgbClr val="B6D2DC"/>
                </a:solidFill>
                <a:latin typeface="Segoe UI"/>
                <a:ea typeface="Segoe UI"/>
                <a:cs typeface="Segoe UI"/>
              </a:defRPr>
            </a:lvl3pPr>
            <a:lvl4pPr algn="l">
              <a:defRPr sz="1800" b="0">
                <a:solidFill>
                  <a:srgbClr val="B6D2DC"/>
                </a:solidFill>
                <a:latin typeface="Segoe UI"/>
                <a:ea typeface="Segoe UI"/>
                <a:cs typeface="Segoe UI"/>
              </a:defRPr>
            </a:lvl4pPr>
            <a:lvl5pPr algn="l">
              <a:defRPr sz="1800" b="0">
                <a:solidFill>
                  <a:srgbClr val="B6D2DC"/>
                </a:solidFill>
                <a:latin typeface="Segoe UI"/>
                <a:ea typeface="Segoe UI"/>
                <a:cs typeface="Segoe UI"/>
              </a:defRPr>
            </a:lvl5pPr>
            <a:lvl6pPr algn="l">
              <a:defRPr sz="1800" b="0">
                <a:solidFill>
                  <a:srgbClr val="B6D2DC"/>
                </a:solidFill>
                <a:latin typeface="Segoe UI"/>
                <a:ea typeface="Segoe UI"/>
                <a:cs typeface="Segoe UI"/>
              </a:defRPr>
            </a:lvl6pPr>
            <a:lvl7pPr algn="l">
              <a:defRPr sz="1800" b="0">
                <a:solidFill>
                  <a:srgbClr val="B6D2DC"/>
                </a:solidFill>
                <a:latin typeface="Segoe UI"/>
                <a:ea typeface="Segoe UI"/>
                <a:cs typeface="Segoe UI"/>
              </a:defRPr>
            </a:lvl7pPr>
            <a:lvl8pPr algn="l">
              <a:defRPr sz="1800" b="0">
                <a:solidFill>
                  <a:srgbClr val="B6D2DC"/>
                </a:solidFill>
                <a:latin typeface="Segoe UI"/>
                <a:ea typeface="Segoe UI"/>
                <a:cs typeface="Segoe UI"/>
              </a:defRPr>
            </a:lvl8pPr>
            <a:lvl9pPr algn="l">
              <a:defRPr sz="1800" b="0">
                <a:solidFill>
                  <a:srgbClr val="B6D2DC"/>
                </a:solidFill>
                <a:latin typeface="Segoe UI"/>
                <a:ea typeface="Segoe UI"/>
                <a:cs typeface="Segoe UI"/>
              </a:defRPr>
            </a:lvl9pPr>
          </a:lstStyle>
          <a:p xmlns:a="http://schemas.openxmlformats.org/drawingml/2006/main">
            <a:pPr algn="l">
              <a:defRPr sz="1800" b="0">
                <a:solidFill>
                  <a:srgbClr val="B6D2DC"/>
                </a:solidFill>
                <a:latin typeface="Segoe UI"/>
                <a:ea typeface="Segoe UI"/>
                <a:cs typeface="Segoe UI"/>
              </a:defRPr>
            </a:pPr>
            <a:r>
              <a:rPr sz="1800" b="0">
                <a:solidFill>
                  <a:srgbClr val="B6D2DC"/>
                </a:solidFill>
                <a:latin typeface="Segoe UI"/>
                <a:ea typeface="Segoe UI"/>
                <a:cs typeface="Segoe UI"/>
              </a:rPr>
              <a:t>The game addresses instrument practice within broader training.</a:t>
            </a:r>
          </a:p>
          <a:p xmlns:a="http://schemas.openxmlformats.org/drawingml/2006/main">
            <a:pPr algn="l">
              <a:defRPr sz="1800" b="0">
                <a:solidFill>
                  <a:srgbClr val="B6D2DC"/>
                </a:solidFill>
                <a:latin typeface="Segoe UI"/>
                <a:ea typeface="Segoe UI"/>
                <a:cs typeface="Segoe UI"/>
              </a:defRPr>
            </a:pPr>
            <a:r>
              <a:rPr sz="1800" b="0">
                <a:solidFill>
                  <a:srgbClr val="B6D2DC"/>
                </a:solidFill>
                <a:latin typeface="Segoe UI"/>
                <a:ea typeface="Segoe UI"/>
                <a:cs typeface="Segoe UI"/>
              </a:rPr>
              <a:t>We have not measured how much of this training it can shorten.</a:t>
            </a:r>
          </a:p>
        </p:txBody>
      </p:sp>
      <p:sp>
        <p:nvSpPr>
          <p:cNvPr id="22" name="Hadassah: 2024 OR nursing course">
            <a:extLst xmlns:a="http://schemas.openxmlformats.org/drawingml/2006/main">
              <a:ext uri="{FF2B5EF4-FFF2-40B4-BE49-F238E27FC236}">
                <a16:creationId xmlns:a16="http://schemas.microsoft.com/office/drawing/2014/main" id="{798D8B39-45D2-453F-B821-9D77C6E9DE8C}"/>
              </a:ext>
            </a:extLst>
          </p:cNvPr>
          <p:cNvSpPr>
            <a:spLocks xmlns:a="http://schemas.openxmlformats.org/drawingml/2006/main" noGrp="1"/>
          </p:cNvSpPr>
          <p:nvPr/>
        </p:nvSpPr>
        <p:spPr>
          <a:xfrm xmlns:a="http://schemas.openxmlformats.org/drawingml/2006/main">
            <a:off x="609600" y="6076950"/>
            <a:ext cx="4953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B6D2DC"/>
                </a:solidFill>
                <a:latin typeface="Segoe UI"/>
                <a:ea typeface="Segoe UI"/>
                <a:cs typeface="Segoe UI"/>
              </a:defRPr>
            </a:defPPr>
            <a:lvl1pPr algn="l">
              <a:defRPr sz="1275" b="0">
                <a:solidFill>
                  <a:srgbClr val="B6D2DC"/>
                </a:solidFill>
                <a:latin typeface="Segoe UI"/>
                <a:ea typeface="Segoe UI"/>
                <a:cs typeface="Segoe UI"/>
              </a:defRPr>
            </a:lvl1pPr>
            <a:lvl2pPr algn="l">
              <a:defRPr sz="1275" b="0">
                <a:solidFill>
                  <a:srgbClr val="B6D2DC"/>
                </a:solidFill>
                <a:latin typeface="Segoe UI"/>
                <a:ea typeface="Segoe UI"/>
                <a:cs typeface="Segoe UI"/>
              </a:defRPr>
            </a:lvl2pPr>
            <a:lvl3pPr algn="l">
              <a:defRPr sz="1275" b="0">
                <a:solidFill>
                  <a:srgbClr val="B6D2DC"/>
                </a:solidFill>
                <a:latin typeface="Segoe UI"/>
                <a:ea typeface="Segoe UI"/>
                <a:cs typeface="Segoe UI"/>
              </a:defRPr>
            </a:lvl3pPr>
            <a:lvl4pPr algn="l">
              <a:defRPr sz="1275" b="0">
                <a:solidFill>
                  <a:srgbClr val="B6D2DC"/>
                </a:solidFill>
                <a:latin typeface="Segoe UI"/>
                <a:ea typeface="Segoe UI"/>
                <a:cs typeface="Segoe UI"/>
              </a:defRPr>
            </a:lvl4pPr>
            <a:lvl5pPr algn="l">
              <a:defRPr sz="1275" b="0">
                <a:solidFill>
                  <a:srgbClr val="B6D2DC"/>
                </a:solidFill>
                <a:latin typeface="Segoe UI"/>
                <a:ea typeface="Segoe UI"/>
                <a:cs typeface="Segoe UI"/>
              </a:defRPr>
            </a:lvl5pPr>
            <a:lvl6pPr algn="l">
              <a:defRPr sz="1275" b="0">
                <a:solidFill>
                  <a:srgbClr val="B6D2DC"/>
                </a:solidFill>
                <a:latin typeface="Segoe UI"/>
                <a:ea typeface="Segoe UI"/>
                <a:cs typeface="Segoe UI"/>
              </a:defRPr>
            </a:lvl6pPr>
            <a:lvl7pPr algn="l">
              <a:defRPr sz="1275" b="0">
                <a:solidFill>
                  <a:srgbClr val="B6D2DC"/>
                </a:solidFill>
                <a:latin typeface="Segoe UI"/>
                <a:ea typeface="Segoe UI"/>
                <a:cs typeface="Segoe UI"/>
              </a:defRPr>
            </a:lvl7pPr>
            <a:lvl8pPr algn="l">
              <a:defRPr sz="1275" b="0">
                <a:solidFill>
                  <a:srgbClr val="B6D2DC"/>
                </a:solidFill>
                <a:latin typeface="Segoe UI"/>
                <a:ea typeface="Segoe UI"/>
                <a:cs typeface="Segoe UI"/>
              </a:defRPr>
            </a:lvl8pPr>
            <a:lvl9pPr algn="l">
              <a:defRPr sz="1275" b="0">
                <a:solidFill>
                  <a:srgbClr val="B6D2DC"/>
                </a:solidFill>
                <a:latin typeface="Segoe UI"/>
                <a:ea typeface="Segoe UI"/>
                <a:cs typeface="Segoe UI"/>
              </a:defRPr>
            </a:lvl9pPr>
          </a:lstStyle>
          <a:p xmlns:a="http://schemas.openxmlformats.org/drawingml/2006/main">
            <a:pPr algn="l">
              <a:defRPr sz="1275" b="0">
                <a:solidFill>
                  <a:srgbClr val="B6D2DC"/>
                </a:solidFill>
                <a:latin typeface="Segoe UI"/>
                <a:ea typeface="Segoe UI"/>
                <a:cs typeface="Segoe UI"/>
              </a:defRPr>
            </a:pPr>
            <a:r>
              <a:rPr sz="1275" b="0">
                <a:solidFill>
                  <a:srgbClr val="B6D2DC"/>
                </a:solidFill>
                <a:latin typeface="Segoe UI"/>
                <a:ea typeface="Segoe UI"/>
                <a:cs typeface="Segoe UI"/>
                <a:hlinkClick xmlns:r="http://schemas.openxmlformats.org/officeDocument/2006/relationships" r:id="Rf59384ed80154366"/>
              </a:rPr>
              <a:t>Hadassah: 2024 OR nursing course</a:t>
            </a:r>
          </a:p>
        </p:txBody>
      </p:sp>
      <p:sp>
        <p:nvSpPr>
          <p:cNvPr id="23" name="U.S. Bureau of Labor Statistics: 2025 employment">
            <a:extLst xmlns:a="http://schemas.openxmlformats.org/drawingml/2006/main">
              <a:ext uri="{FF2B5EF4-FFF2-40B4-BE49-F238E27FC236}">
                <a16:creationId xmlns:a16="http://schemas.microsoft.com/office/drawing/2014/main" id="{9FE7F45E-60C1-4FB1-B444-87DFA1F86F67}"/>
              </a:ext>
            </a:extLst>
          </p:cNvPr>
          <p:cNvSpPr>
            <a:spLocks xmlns:a="http://schemas.openxmlformats.org/drawingml/2006/main" noGrp="1"/>
          </p:cNvSpPr>
          <p:nvPr/>
        </p:nvSpPr>
        <p:spPr>
          <a:xfrm xmlns:a="http://schemas.openxmlformats.org/drawingml/2006/main">
            <a:off x="6534150" y="6076950"/>
            <a:ext cx="5048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B6D2DC"/>
                </a:solidFill>
                <a:latin typeface="Segoe UI"/>
                <a:ea typeface="Segoe UI"/>
                <a:cs typeface="Segoe UI"/>
              </a:defRPr>
            </a:defPPr>
            <a:lvl1pPr algn="l">
              <a:defRPr sz="1275" b="0">
                <a:solidFill>
                  <a:srgbClr val="B6D2DC"/>
                </a:solidFill>
                <a:latin typeface="Segoe UI"/>
                <a:ea typeface="Segoe UI"/>
                <a:cs typeface="Segoe UI"/>
              </a:defRPr>
            </a:lvl1pPr>
            <a:lvl2pPr algn="l">
              <a:defRPr sz="1275" b="0">
                <a:solidFill>
                  <a:srgbClr val="B6D2DC"/>
                </a:solidFill>
                <a:latin typeface="Segoe UI"/>
                <a:ea typeface="Segoe UI"/>
                <a:cs typeface="Segoe UI"/>
              </a:defRPr>
            </a:lvl2pPr>
            <a:lvl3pPr algn="l">
              <a:defRPr sz="1275" b="0">
                <a:solidFill>
                  <a:srgbClr val="B6D2DC"/>
                </a:solidFill>
                <a:latin typeface="Segoe UI"/>
                <a:ea typeface="Segoe UI"/>
                <a:cs typeface="Segoe UI"/>
              </a:defRPr>
            </a:lvl3pPr>
            <a:lvl4pPr algn="l">
              <a:defRPr sz="1275" b="0">
                <a:solidFill>
                  <a:srgbClr val="B6D2DC"/>
                </a:solidFill>
                <a:latin typeface="Segoe UI"/>
                <a:ea typeface="Segoe UI"/>
                <a:cs typeface="Segoe UI"/>
              </a:defRPr>
            </a:lvl4pPr>
            <a:lvl5pPr algn="l">
              <a:defRPr sz="1275" b="0">
                <a:solidFill>
                  <a:srgbClr val="B6D2DC"/>
                </a:solidFill>
                <a:latin typeface="Segoe UI"/>
                <a:ea typeface="Segoe UI"/>
                <a:cs typeface="Segoe UI"/>
              </a:defRPr>
            </a:lvl5pPr>
            <a:lvl6pPr algn="l">
              <a:defRPr sz="1275" b="0">
                <a:solidFill>
                  <a:srgbClr val="B6D2DC"/>
                </a:solidFill>
                <a:latin typeface="Segoe UI"/>
                <a:ea typeface="Segoe UI"/>
                <a:cs typeface="Segoe UI"/>
              </a:defRPr>
            </a:lvl6pPr>
            <a:lvl7pPr algn="l">
              <a:defRPr sz="1275" b="0">
                <a:solidFill>
                  <a:srgbClr val="B6D2DC"/>
                </a:solidFill>
                <a:latin typeface="Segoe UI"/>
                <a:ea typeface="Segoe UI"/>
                <a:cs typeface="Segoe UI"/>
              </a:defRPr>
            </a:lvl7pPr>
            <a:lvl8pPr algn="l">
              <a:defRPr sz="1275" b="0">
                <a:solidFill>
                  <a:srgbClr val="B6D2DC"/>
                </a:solidFill>
                <a:latin typeface="Segoe UI"/>
                <a:ea typeface="Segoe UI"/>
                <a:cs typeface="Segoe UI"/>
              </a:defRPr>
            </a:lvl8pPr>
            <a:lvl9pPr algn="l">
              <a:defRPr sz="1275" b="0">
                <a:solidFill>
                  <a:srgbClr val="B6D2DC"/>
                </a:solidFill>
                <a:latin typeface="Segoe UI"/>
                <a:ea typeface="Segoe UI"/>
                <a:cs typeface="Segoe UI"/>
              </a:defRPr>
            </a:lvl9pPr>
          </a:lstStyle>
          <a:p xmlns:a="http://schemas.openxmlformats.org/drawingml/2006/main">
            <a:pPr algn="l">
              <a:defRPr sz="1275" b="0">
                <a:solidFill>
                  <a:srgbClr val="B6D2DC"/>
                </a:solidFill>
                <a:latin typeface="Segoe UI"/>
                <a:ea typeface="Segoe UI"/>
                <a:cs typeface="Segoe UI"/>
              </a:defRPr>
            </a:pPr>
            <a:r>
              <a:rPr sz="1275" b="0">
                <a:solidFill>
                  <a:srgbClr val="B6D2DC"/>
                </a:solidFill>
                <a:latin typeface="Segoe UI"/>
                <a:ea typeface="Segoe UI"/>
                <a:cs typeface="Segoe UI"/>
                <a:hlinkClick xmlns:r="http://schemas.openxmlformats.org/officeDocument/2006/relationships" r:id="R938c43f6c45b4bf7"/>
              </a:rPr>
              <a:t>U.S. Bureau of Labor Statistics: 2025 employment</a:t>
            </a:r>
          </a:p>
        </p:txBody>
      </p:sp>
    </p:spTree>
    <p:extLst>
      <p:ext uri="{BB962C8B-B14F-4D97-AF65-F5344CB8AC3E}">
        <p14:creationId xmlns:p14="http://schemas.microsoft.com/office/powerpoint/2010/main" val="1923709979"/>
      </p:ext>
    </p:extLst>
  </p:cSld>
</p:sld>
</file>

<file path=ppt/slides/slide11.xml><?xml version="1.0" encoding="utf-8"?>
<p:sld xmlns:p="http://schemas.openxmlformats.org/presentationml/2006/main">
  <p:cSld>
    <p:bg>
      <p:bgPr>
        <a:solidFill xmlns:a="http://schemas.openxmlformats.org/drawingml/2006/main">
          <a:srgbClr val="061D2B"/>
        </a:solidFill>
      </p:bgPr>
    </p:bg>
    <p:spTree>
      <p:nvGrpSpPr>
        <p:cNvPr id="1" name=""/>
        <p:cNvGrpSpPr/>
        <p:nvPr/>
      </p:nvGrpSpPr>
      <p:grpSpPr>
        <a:xfrm xmlns:a="http://schemas.openxmlformats.org/drawingml/2006/main"/>
      </p:grpSpPr>
      <p:sp>
        <p:nvSpPr>
          <p:cNvPr id="19" name="hebrew-word-0">
            <a:extLst xmlns:a="http://schemas.openxmlformats.org/drawingml/2006/main">
              <a:ext uri="{FF2B5EF4-FFF2-40B4-BE49-F238E27FC236}">
                <a16:creationId xmlns:a16="http://schemas.microsoft.com/office/drawing/2014/main" id="{3AA1E55A-8129-4B79-97AC-40BA613ED652}"/>
              </a:ext>
            </a:extLst>
          </p:cNvPr>
          <p:cNvSpPr>
            <a:spLocks xmlns:a="http://schemas.openxmlformats.org/drawingml/2006/main" noGrp="1"/>
          </p:cNvSpPr>
          <p:nvPr/>
        </p:nvSpPr>
        <p:spPr>
          <a:xfrm xmlns:a="http://schemas.openxmlformats.org/drawingml/2006/main">
            <a:off x="10518458" y="409575"/>
            <a:ext cx="1092517"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2" name="hebrew-word-1">
            <a:extLst xmlns:a="http://schemas.openxmlformats.org/drawingml/2006/main">
              <a:ext uri="{FF2B5EF4-FFF2-40B4-BE49-F238E27FC236}">
                <a16:creationId xmlns:a16="http://schemas.microsoft.com/office/drawing/2014/main" id="{2BA45873-744A-40B2-8BE6-A52E348A1973}"/>
              </a:ext>
            </a:extLst>
          </p:cNvPr>
          <p:cNvSpPr>
            <a:spLocks xmlns:a="http://schemas.openxmlformats.org/drawingml/2006/main" noGrp="1"/>
          </p:cNvSpPr>
          <p:nvPr/>
        </p:nvSpPr>
        <p:spPr>
          <a:xfrm xmlns:a="http://schemas.openxmlformats.org/drawingml/2006/main">
            <a:off x="9639681" y="409575"/>
            <a:ext cx="816864"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3" name="hebrew-word-2">
            <a:extLst xmlns:a="http://schemas.openxmlformats.org/drawingml/2006/main">
              <a:ext uri="{FF2B5EF4-FFF2-40B4-BE49-F238E27FC236}">
                <a16:creationId xmlns:a16="http://schemas.microsoft.com/office/drawing/2014/main" id="{EB034D50-2C64-4589-9605-A6EBB7445A8C}"/>
              </a:ext>
            </a:extLst>
          </p:cNvPr>
          <p:cNvSpPr>
            <a:spLocks xmlns:a="http://schemas.openxmlformats.org/drawingml/2006/main" noGrp="1"/>
          </p:cNvSpPr>
          <p:nvPr/>
        </p:nvSpPr>
        <p:spPr>
          <a:xfrm xmlns:a="http://schemas.openxmlformats.org/drawingml/2006/main">
            <a:off x="8513064" y="409575"/>
            <a:ext cx="1064704"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4" name="hebrew-word-3">
            <a:extLst xmlns:a="http://schemas.openxmlformats.org/drawingml/2006/main">
              <a:ext uri="{FF2B5EF4-FFF2-40B4-BE49-F238E27FC236}">
                <a16:creationId xmlns:a16="http://schemas.microsoft.com/office/drawing/2014/main" id="{16545E6D-E7D8-4B27-A275-B4C02A152C32}"/>
              </a:ext>
            </a:extLst>
          </p:cNvPr>
          <p:cNvSpPr>
            <a:spLocks xmlns:a="http://schemas.openxmlformats.org/drawingml/2006/main" noGrp="1"/>
          </p:cNvSpPr>
          <p:nvPr/>
        </p:nvSpPr>
        <p:spPr>
          <a:xfrm xmlns:a="http://schemas.openxmlformats.org/drawingml/2006/main">
            <a:off x="7709249" y="409575"/>
            <a:ext cx="741902" cy="608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75" b="1">
                <a:solidFill>
                  <a:srgbClr val="F5FCFF"/>
                </a:solidFill>
                <a:latin typeface="Segoe UI"/>
                <a:ea typeface="Segoe UI"/>
                <a:cs typeface="Segoe UI"/>
              </a:defRPr>
            </a:defPPr>
            <a:lvl1pPr algn="ctr">
              <a:buNone/>
              <a:defRPr sz="3375" b="1">
                <a:solidFill>
                  <a:srgbClr val="F5FCFF"/>
                </a:solidFill>
                <a:latin typeface="Arial"/>
                <a:ea typeface="Arial"/>
                <a:cs typeface="Arial"/>
              </a:defRPr>
            </a:lvl1pPr>
            <a:lvl2pPr algn="ctr">
              <a:buNone/>
              <a:defRPr sz="3375" b="1">
                <a:solidFill>
                  <a:srgbClr val="F5FCFF"/>
                </a:solidFill>
                <a:latin typeface="Arial"/>
                <a:ea typeface="Arial"/>
                <a:cs typeface="Arial"/>
              </a:defRPr>
            </a:lvl2pPr>
            <a:lvl3pPr algn="ctr">
              <a:buNone/>
              <a:defRPr sz="3375" b="1">
                <a:solidFill>
                  <a:srgbClr val="F5FCFF"/>
                </a:solidFill>
                <a:latin typeface="Arial"/>
                <a:ea typeface="Arial"/>
                <a:cs typeface="Arial"/>
              </a:defRPr>
            </a:lvl3pPr>
            <a:lvl4pPr algn="ctr">
              <a:buNone/>
              <a:defRPr sz="3375" b="1">
                <a:solidFill>
                  <a:srgbClr val="F5FCFF"/>
                </a:solidFill>
                <a:latin typeface="Arial"/>
                <a:ea typeface="Arial"/>
                <a:cs typeface="Arial"/>
              </a:defRPr>
            </a:lvl4pPr>
            <a:lvl5pPr algn="ctr">
              <a:buNone/>
              <a:defRPr sz="3375" b="1">
                <a:solidFill>
                  <a:srgbClr val="F5FCFF"/>
                </a:solidFill>
                <a:latin typeface="Arial"/>
                <a:ea typeface="Arial"/>
                <a:cs typeface="Arial"/>
              </a:defRPr>
            </a:lvl5pPr>
            <a:lvl6pPr algn="ctr">
              <a:buNone/>
              <a:defRPr sz="3375" b="1">
                <a:solidFill>
                  <a:srgbClr val="F5FCFF"/>
                </a:solidFill>
                <a:latin typeface="Arial"/>
                <a:ea typeface="Arial"/>
                <a:cs typeface="Arial"/>
              </a:defRPr>
            </a:lvl6pPr>
            <a:lvl7pPr algn="ctr">
              <a:buNone/>
              <a:defRPr sz="3375" b="1">
                <a:solidFill>
                  <a:srgbClr val="F5FCFF"/>
                </a:solidFill>
                <a:latin typeface="Arial"/>
                <a:ea typeface="Arial"/>
                <a:cs typeface="Arial"/>
              </a:defRPr>
            </a:lvl7pPr>
            <a:lvl8pPr algn="ctr">
              <a:buNone/>
              <a:defRPr sz="3375" b="1">
                <a:solidFill>
                  <a:srgbClr val="F5FCFF"/>
                </a:solidFill>
                <a:latin typeface="Arial"/>
                <a:ea typeface="Arial"/>
                <a:cs typeface="Arial"/>
              </a:defRPr>
            </a:lvl8pPr>
            <a:lvl9pPr algn="ctr">
              <a:buNone/>
              <a:defRPr sz="3375" b="1">
                <a:solidFill>
                  <a:srgbClr val="F5FCFF"/>
                </a:solidFill>
                <a:latin typeface="Arial"/>
                <a:ea typeface="Arial"/>
                <a:cs typeface="Arial"/>
              </a:defRPr>
            </a:lvl9pPr>
          </a:lstStyle>
          <a:p xmlns:a="http://schemas.openxmlformats.org/drawingml/2006/main">
            <a:pPr algn="ctr">
              <a:buNone/>
              <a:defRPr sz="3375" b="1">
                <a:solidFill>
                  <a:srgbClr val="F5FCFF"/>
                </a:solidFill>
                <a:latin typeface="Arial"/>
                <a:ea typeface="Arial"/>
                <a:cs typeface="Arial"/>
              </a:defRPr>
            </a:pPr>
            <a:r>
              <a:rPr sz="3375" b="1">
                <a:solidFill>
                  <a:srgbClr val="F5FCFF"/>
                </a:solidFill>
                <a:latin typeface="Arial"/>
                <a:ea typeface="Arial"/>
                <a:cs typeface="Arial"/>
              </a:rPr>
              <a:t/>
            </a:r>
          </a:p>
        </p:txBody>
      </p:sp>
      <p:sp>
        <p:nvSpPr>
          <p:cNvPr id="5" name="text-4">
            <a:extLst xmlns:a="http://schemas.openxmlformats.org/drawingml/2006/main">
              <a:ext uri="{FF2B5EF4-FFF2-40B4-BE49-F238E27FC236}">
                <a16:creationId xmlns:a16="http://schemas.microsoft.com/office/drawing/2014/main" id="{75EB6AB8-599F-447B-B5A5-79887A5DD45C}"/>
              </a:ext>
            </a:extLst>
          </p:cNvPr>
          <p:cNvSpPr>
            <a:spLocks xmlns:a="http://schemas.openxmlformats.org/drawingml/2006/main" noGrp="1"/>
          </p:cNvSpPr>
          <p:nvPr/>
        </p:nvSpPr>
        <p:spPr>
          <a:xfrm xmlns:a="http://schemas.openxmlformats.org/drawingml/2006/main">
            <a:off x="609600" y="63912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53DDD5"/>
                </a:solidFill>
                <a:latin typeface="Segoe UI"/>
                <a:ea typeface="Segoe UI"/>
                <a:cs typeface="Segoe UI"/>
              </a:defRPr>
            </a:defPPr>
            <a:lvl1pPr algn="l">
              <a:buNone/>
              <a:defRPr sz="1275" b="0">
                <a:solidFill>
                  <a:srgbClr val="53DDD5"/>
                </a:solidFill>
                <a:latin typeface="Arial"/>
                <a:ea typeface="Arial"/>
                <a:cs typeface="Arial"/>
              </a:defRPr>
            </a:lvl1pPr>
            <a:lvl2pPr algn="l">
              <a:buNone/>
              <a:defRPr sz="1275" b="0">
                <a:solidFill>
                  <a:srgbClr val="53DDD5"/>
                </a:solidFill>
                <a:latin typeface="Arial"/>
                <a:ea typeface="Arial"/>
                <a:cs typeface="Arial"/>
              </a:defRPr>
            </a:lvl2pPr>
            <a:lvl3pPr algn="l">
              <a:buNone/>
              <a:defRPr sz="1275" b="0">
                <a:solidFill>
                  <a:srgbClr val="53DDD5"/>
                </a:solidFill>
                <a:latin typeface="Arial"/>
                <a:ea typeface="Arial"/>
                <a:cs typeface="Arial"/>
              </a:defRPr>
            </a:lvl3pPr>
            <a:lvl4pPr algn="l">
              <a:buNone/>
              <a:defRPr sz="1275" b="0">
                <a:solidFill>
                  <a:srgbClr val="53DDD5"/>
                </a:solidFill>
                <a:latin typeface="Arial"/>
                <a:ea typeface="Arial"/>
                <a:cs typeface="Arial"/>
              </a:defRPr>
            </a:lvl4pPr>
            <a:lvl5pPr algn="l">
              <a:buNone/>
              <a:defRPr sz="1275" b="0">
                <a:solidFill>
                  <a:srgbClr val="53DDD5"/>
                </a:solidFill>
                <a:latin typeface="Arial"/>
                <a:ea typeface="Arial"/>
                <a:cs typeface="Arial"/>
              </a:defRPr>
            </a:lvl5pPr>
            <a:lvl6pPr algn="l">
              <a:buNone/>
              <a:defRPr sz="1275" b="0">
                <a:solidFill>
                  <a:srgbClr val="53DDD5"/>
                </a:solidFill>
                <a:latin typeface="Arial"/>
                <a:ea typeface="Arial"/>
                <a:cs typeface="Arial"/>
              </a:defRPr>
            </a:lvl6pPr>
            <a:lvl7pPr algn="l">
              <a:buNone/>
              <a:defRPr sz="1275" b="0">
                <a:solidFill>
                  <a:srgbClr val="53DDD5"/>
                </a:solidFill>
                <a:latin typeface="Arial"/>
                <a:ea typeface="Arial"/>
                <a:cs typeface="Arial"/>
              </a:defRPr>
            </a:lvl7pPr>
            <a:lvl8pPr algn="l">
              <a:buNone/>
              <a:defRPr sz="1275" b="0">
                <a:solidFill>
                  <a:srgbClr val="53DDD5"/>
                </a:solidFill>
                <a:latin typeface="Arial"/>
                <a:ea typeface="Arial"/>
                <a:cs typeface="Arial"/>
              </a:defRPr>
            </a:lvl8pPr>
            <a:lvl9pPr algn="l">
              <a:buNone/>
              <a:defRPr sz="1275" b="0">
                <a:solidFill>
                  <a:srgbClr val="53DDD5"/>
                </a:solidFill>
                <a:latin typeface="Arial"/>
                <a:ea typeface="Arial"/>
                <a:cs typeface="Arial"/>
              </a:defRPr>
            </a:lvl9pPr>
          </a:lstStyle>
          <a:p xmlns:a="http://schemas.openxmlformats.org/drawingml/2006/main">
            <a:pPr algn="l">
              <a:buNone/>
              <a:defRPr sz="1275" b="0">
                <a:solidFill>
                  <a:srgbClr val="53DDD5"/>
                </a:solidFill>
                <a:latin typeface="Arial"/>
                <a:ea typeface="Arial"/>
                <a:cs typeface="Arial"/>
              </a:defRPr>
            </a:pPr>
            <a:r>
              <a:rPr sz="1275" b="0">
                <a:solidFill>
                  <a:srgbClr val="53DDD5"/>
                </a:solidFill>
                <a:latin typeface="Arial"/>
                <a:ea typeface="Arial"/>
                <a:cs typeface="Arial"/>
              </a:rPr>
              <a:t/>
            </a:r>
          </a:p>
        </p:txBody>
      </p:sp>
      <p:pic>
        <p:nvPicPr>
          <p:cNvPr id="6" name="">
            <a:extLst xmlns:a="http://schemas.openxmlformats.org/drawingml/2006/main">
              <a:ext uri="{FF2B5EF4-FFF2-40B4-BE49-F238E27FC236}">
                <a16:creationId xmlns:a16="http://schemas.microsoft.com/office/drawing/2014/main" id="{A8C33070-CD4C-4601-BC24-71F9B717545D}"/>
              </a:ext>
            </a:extLst>
          </p:cNvPr>
          <p:cNvPicPr>
            <a:picLocks xmlns:a="http://schemas.openxmlformats.org/drawingml/2006/main" noChangeAspect="1"/>
          </p:cNvPicPr>
          <p:nvPr/>
        </p:nvPicPr>
        <p:blipFill>
          <a:blip xmlns:r="http://schemas.openxmlformats.org/officeDocument/2006/relationships" xmlns:a="http://schemas.openxmlformats.org/drawingml/2006/main" r:embed="R61e589075bfc48c9"/>
          <a:stretch xmlns:a="http://schemas.openxmlformats.org/drawingml/2006/main"/>
        </p:blipFill>
        <p:spPr>
          <a:xfrm xmlns:a="http://schemas.openxmlformats.org/drawingml/2006/main">
            <a:off x="990600" y="1800225"/>
            <a:ext cx="3352800" cy="3352800"/>
          </a:xfrm>
          <a:prstGeom xmlns:a="http://schemas.openxmlformats.org/drawingml/2006/main" prst="rect">
            <a:avLst/>
          </a:prstGeom>
        </p:spPr>
      </p:pic>
      <p:sp>
        <p:nvSpPr>
          <p:cNvPr id="7" name="text-5">
            <a:extLst xmlns:a="http://schemas.openxmlformats.org/drawingml/2006/main">
              <a:ext uri="{FF2B5EF4-FFF2-40B4-BE49-F238E27FC236}">
                <a16:creationId xmlns:a16="http://schemas.microsoft.com/office/drawing/2014/main" id="{F15EF36B-BB42-4E03-ADD1-066799600969}"/>
              </a:ext>
            </a:extLst>
          </p:cNvPr>
          <p:cNvSpPr>
            <a:spLocks xmlns:a="http://schemas.openxmlformats.org/drawingml/2006/main" noGrp="1"/>
          </p:cNvSpPr>
          <p:nvPr/>
        </p:nvSpPr>
        <p:spPr>
          <a:xfrm xmlns:a="http://schemas.openxmlformats.org/drawingml/2006/main">
            <a:off x="5410200" y="1952625"/>
            <a:ext cx="61722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r">
              <a:defRPr sz="4425" b="1">
                <a:solidFill>
                  <a:srgbClr val="F5FCFF"/>
                </a:solidFill>
                <a:latin typeface="Segoe UI"/>
                <a:ea typeface="Segoe UI"/>
                <a:cs typeface="Segoe UI"/>
              </a:defRPr>
            </a:defPPr>
            <a:lvl1pPr algn="r">
              <a:buNone/>
              <a:defRPr sz="4425" b="1">
                <a:solidFill>
                  <a:srgbClr val="F5FCFF"/>
                </a:solidFill>
                <a:latin typeface="Arial"/>
                <a:ea typeface="Arial"/>
                <a:cs typeface="Arial"/>
              </a:defRPr>
            </a:lvl1pPr>
            <a:lvl2pPr algn="r">
              <a:buNone/>
              <a:defRPr sz="4425" b="1">
                <a:solidFill>
                  <a:srgbClr val="F5FCFF"/>
                </a:solidFill>
                <a:latin typeface="Arial"/>
                <a:ea typeface="Arial"/>
                <a:cs typeface="Arial"/>
              </a:defRPr>
            </a:lvl2pPr>
            <a:lvl3pPr algn="r">
              <a:buNone/>
              <a:defRPr sz="4425" b="1">
                <a:solidFill>
                  <a:srgbClr val="F5FCFF"/>
                </a:solidFill>
                <a:latin typeface="Arial"/>
                <a:ea typeface="Arial"/>
                <a:cs typeface="Arial"/>
              </a:defRPr>
            </a:lvl3pPr>
            <a:lvl4pPr algn="r">
              <a:buNone/>
              <a:defRPr sz="4425" b="1">
                <a:solidFill>
                  <a:srgbClr val="F5FCFF"/>
                </a:solidFill>
                <a:latin typeface="Arial"/>
                <a:ea typeface="Arial"/>
                <a:cs typeface="Arial"/>
              </a:defRPr>
            </a:lvl4pPr>
            <a:lvl5pPr algn="r">
              <a:buNone/>
              <a:defRPr sz="4425" b="1">
                <a:solidFill>
                  <a:srgbClr val="F5FCFF"/>
                </a:solidFill>
                <a:latin typeface="Arial"/>
                <a:ea typeface="Arial"/>
                <a:cs typeface="Arial"/>
              </a:defRPr>
            </a:lvl5pPr>
            <a:lvl6pPr algn="r">
              <a:buNone/>
              <a:defRPr sz="4425" b="1">
                <a:solidFill>
                  <a:srgbClr val="F5FCFF"/>
                </a:solidFill>
                <a:latin typeface="Arial"/>
                <a:ea typeface="Arial"/>
                <a:cs typeface="Arial"/>
              </a:defRPr>
            </a:lvl6pPr>
            <a:lvl7pPr algn="r">
              <a:buNone/>
              <a:defRPr sz="4425" b="1">
                <a:solidFill>
                  <a:srgbClr val="F5FCFF"/>
                </a:solidFill>
                <a:latin typeface="Arial"/>
                <a:ea typeface="Arial"/>
                <a:cs typeface="Arial"/>
              </a:defRPr>
            </a:lvl7pPr>
            <a:lvl8pPr algn="r">
              <a:buNone/>
              <a:defRPr sz="4425" b="1">
                <a:solidFill>
                  <a:srgbClr val="F5FCFF"/>
                </a:solidFill>
                <a:latin typeface="Arial"/>
                <a:ea typeface="Arial"/>
                <a:cs typeface="Arial"/>
              </a:defRPr>
            </a:lvl8pPr>
            <a:lvl9pPr algn="r">
              <a:buNone/>
              <a:defRPr sz="4425" b="1">
                <a:solidFill>
                  <a:srgbClr val="F5FCFF"/>
                </a:solidFill>
                <a:latin typeface="Arial"/>
                <a:ea typeface="Arial"/>
                <a:cs typeface="Arial"/>
              </a:defRPr>
            </a:lvl9pPr>
          </a:lstStyle>
          <a:p xmlns:a="http://schemas.openxmlformats.org/drawingml/2006/main">
            <a:pPr algn="r">
              <a:buNone/>
              <a:defRPr sz="4425" b="1">
                <a:solidFill>
                  <a:srgbClr val="F5FCFF"/>
                </a:solidFill>
                <a:latin typeface="Arial"/>
                <a:ea typeface="Arial"/>
                <a:cs typeface="Arial"/>
              </a:defRPr>
            </a:pPr>
            <a:r>
              <a:rPr sz="4425" b="1">
                <a:solidFill>
                  <a:srgbClr val="F5FCFF"/>
                </a:solidFill>
                <a:latin typeface="Arial"/>
                <a:ea typeface="Arial"/>
                <a:cs typeface="Arial"/>
              </a:rPr>
              <a:t/>
            </a:r>
          </a:p>
        </p:txBody>
      </p:sp>
      <p:sp>
        <p:nvSpPr>
          <p:cNvPr id="8" name="hebrew-word-6">
            <a:extLst xmlns:a="http://schemas.openxmlformats.org/drawingml/2006/main">
              <a:ext uri="{FF2B5EF4-FFF2-40B4-BE49-F238E27FC236}">
                <a16:creationId xmlns:a16="http://schemas.microsoft.com/office/drawing/2014/main" id="{D1E1BD48-F88C-4B7F-9E55-4FF48596A788}"/>
              </a:ext>
            </a:extLst>
          </p:cNvPr>
          <p:cNvSpPr>
            <a:spLocks xmlns:a="http://schemas.openxmlformats.org/drawingml/2006/main" noGrp="1"/>
          </p:cNvSpPr>
          <p:nvPr/>
        </p:nvSpPr>
        <p:spPr>
          <a:xfrm xmlns:a="http://schemas.openxmlformats.org/drawingml/2006/main">
            <a:off x="10742676" y="3095625"/>
            <a:ext cx="868299" cy="5815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225" b="1">
                <a:solidFill>
                  <a:srgbClr val="53DDD5"/>
                </a:solidFill>
                <a:latin typeface="Segoe UI"/>
                <a:ea typeface="Segoe UI"/>
                <a:cs typeface="Segoe UI"/>
              </a:defRPr>
            </a:defPPr>
            <a:lvl1pPr algn="ctr">
              <a:buNone/>
              <a:defRPr sz="3225" b="1">
                <a:solidFill>
                  <a:srgbClr val="53DDD5"/>
                </a:solidFill>
                <a:latin typeface="Arial"/>
                <a:ea typeface="Arial"/>
                <a:cs typeface="Arial"/>
              </a:defRPr>
            </a:lvl1pPr>
            <a:lvl2pPr algn="ctr">
              <a:buNone/>
              <a:defRPr sz="3225" b="1">
                <a:solidFill>
                  <a:srgbClr val="53DDD5"/>
                </a:solidFill>
                <a:latin typeface="Arial"/>
                <a:ea typeface="Arial"/>
                <a:cs typeface="Arial"/>
              </a:defRPr>
            </a:lvl2pPr>
            <a:lvl3pPr algn="ctr">
              <a:buNone/>
              <a:defRPr sz="3225" b="1">
                <a:solidFill>
                  <a:srgbClr val="53DDD5"/>
                </a:solidFill>
                <a:latin typeface="Arial"/>
                <a:ea typeface="Arial"/>
                <a:cs typeface="Arial"/>
              </a:defRPr>
            </a:lvl3pPr>
            <a:lvl4pPr algn="ctr">
              <a:buNone/>
              <a:defRPr sz="3225" b="1">
                <a:solidFill>
                  <a:srgbClr val="53DDD5"/>
                </a:solidFill>
                <a:latin typeface="Arial"/>
                <a:ea typeface="Arial"/>
                <a:cs typeface="Arial"/>
              </a:defRPr>
            </a:lvl4pPr>
            <a:lvl5pPr algn="ctr">
              <a:buNone/>
              <a:defRPr sz="3225" b="1">
                <a:solidFill>
                  <a:srgbClr val="53DDD5"/>
                </a:solidFill>
                <a:latin typeface="Arial"/>
                <a:ea typeface="Arial"/>
                <a:cs typeface="Arial"/>
              </a:defRPr>
            </a:lvl5pPr>
            <a:lvl6pPr algn="ctr">
              <a:buNone/>
              <a:defRPr sz="3225" b="1">
                <a:solidFill>
                  <a:srgbClr val="53DDD5"/>
                </a:solidFill>
                <a:latin typeface="Arial"/>
                <a:ea typeface="Arial"/>
                <a:cs typeface="Arial"/>
              </a:defRPr>
            </a:lvl6pPr>
            <a:lvl7pPr algn="ctr">
              <a:buNone/>
              <a:defRPr sz="3225" b="1">
                <a:solidFill>
                  <a:srgbClr val="53DDD5"/>
                </a:solidFill>
                <a:latin typeface="Arial"/>
                <a:ea typeface="Arial"/>
                <a:cs typeface="Arial"/>
              </a:defRPr>
            </a:lvl7pPr>
            <a:lvl8pPr algn="ctr">
              <a:buNone/>
              <a:defRPr sz="3225" b="1">
                <a:solidFill>
                  <a:srgbClr val="53DDD5"/>
                </a:solidFill>
                <a:latin typeface="Arial"/>
                <a:ea typeface="Arial"/>
                <a:cs typeface="Arial"/>
              </a:defRPr>
            </a:lvl8pPr>
            <a:lvl9pPr algn="ctr">
              <a:buNone/>
              <a:defRPr sz="3225" b="1">
                <a:solidFill>
                  <a:srgbClr val="53DDD5"/>
                </a:solidFill>
                <a:latin typeface="Arial"/>
                <a:ea typeface="Arial"/>
                <a:cs typeface="Arial"/>
              </a:defRPr>
            </a:lvl9pPr>
          </a:lstStyle>
          <a:p xmlns:a="http://schemas.openxmlformats.org/drawingml/2006/main">
            <a:pPr algn="ctr">
              <a:buNone/>
              <a:defRPr sz="3225" b="1">
                <a:solidFill>
                  <a:srgbClr val="53DDD5"/>
                </a:solidFill>
                <a:latin typeface="Arial"/>
                <a:ea typeface="Arial"/>
                <a:cs typeface="Arial"/>
              </a:defRPr>
            </a:pPr>
            <a:r>
              <a:rPr sz="3225" b="1">
                <a:solidFill>
                  <a:srgbClr val="53DDD5"/>
                </a:solidFill>
                <a:latin typeface="Arial"/>
                <a:ea typeface="Arial"/>
                <a:cs typeface="Arial"/>
              </a:rPr>
              <a:t/>
            </a:r>
          </a:p>
        </p:txBody>
      </p:sp>
      <p:sp>
        <p:nvSpPr>
          <p:cNvPr id="9" name="hebrew-word-7">
            <a:extLst xmlns:a="http://schemas.openxmlformats.org/drawingml/2006/main">
              <a:ext uri="{FF2B5EF4-FFF2-40B4-BE49-F238E27FC236}">
                <a16:creationId xmlns:a16="http://schemas.microsoft.com/office/drawing/2014/main" id="{F59FCE0C-ED0C-4B76-8FFC-31C304A7BC69}"/>
              </a:ext>
            </a:extLst>
          </p:cNvPr>
          <p:cNvSpPr>
            <a:spLocks xmlns:a="http://schemas.openxmlformats.org/drawingml/2006/main" noGrp="1"/>
          </p:cNvSpPr>
          <p:nvPr/>
        </p:nvSpPr>
        <p:spPr>
          <a:xfrm xmlns:a="http://schemas.openxmlformats.org/drawingml/2006/main">
            <a:off x="10114502" y="3095625"/>
            <a:ext cx="571500" cy="5815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225" b="1">
                <a:solidFill>
                  <a:srgbClr val="53DDD5"/>
                </a:solidFill>
                <a:latin typeface="Segoe UI"/>
                <a:ea typeface="Segoe UI"/>
                <a:cs typeface="Segoe UI"/>
              </a:defRPr>
            </a:defPPr>
            <a:lvl1pPr algn="ctr">
              <a:buNone/>
              <a:defRPr sz="3225" b="1">
                <a:solidFill>
                  <a:srgbClr val="53DDD5"/>
                </a:solidFill>
                <a:latin typeface="Arial"/>
                <a:ea typeface="Arial"/>
                <a:cs typeface="Arial"/>
              </a:defRPr>
            </a:lvl1pPr>
            <a:lvl2pPr algn="ctr">
              <a:buNone/>
              <a:defRPr sz="3225" b="1">
                <a:solidFill>
                  <a:srgbClr val="53DDD5"/>
                </a:solidFill>
                <a:latin typeface="Arial"/>
                <a:ea typeface="Arial"/>
                <a:cs typeface="Arial"/>
              </a:defRPr>
            </a:lvl2pPr>
            <a:lvl3pPr algn="ctr">
              <a:buNone/>
              <a:defRPr sz="3225" b="1">
                <a:solidFill>
                  <a:srgbClr val="53DDD5"/>
                </a:solidFill>
                <a:latin typeface="Arial"/>
                <a:ea typeface="Arial"/>
                <a:cs typeface="Arial"/>
              </a:defRPr>
            </a:lvl3pPr>
            <a:lvl4pPr algn="ctr">
              <a:buNone/>
              <a:defRPr sz="3225" b="1">
                <a:solidFill>
                  <a:srgbClr val="53DDD5"/>
                </a:solidFill>
                <a:latin typeface="Arial"/>
                <a:ea typeface="Arial"/>
                <a:cs typeface="Arial"/>
              </a:defRPr>
            </a:lvl4pPr>
            <a:lvl5pPr algn="ctr">
              <a:buNone/>
              <a:defRPr sz="3225" b="1">
                <a:solidFill>
                  <a:srgbClr val="53DDD5"/>
                </a:solidFill>
                <a:latin typeface="Arial"/>
                <a:ea typeface="Arial"/>
                <a:cs typeface="Arial"/>
              </a:defRPr>
            </a:lvl5pPr>
            <a:lvl6pPr algn="ctr">
              <a:buNone/>
              <a:defRPr sz="3225" b="1">
                <a:solidFill>
                  <a:srgbClr val="53DDD5"/>
                </a:solidFill>
                <a:latin typeface="Arial"/>
                <a:ea typeface="Arial"/>
                <a:cs typeface="Arial"/>
              </a:defRPr>
            </a:lvl6pPr>
            <a:lvl7pPr algn="ctr">
              <a:buNone/>
              <a:defRPr sz="3225" b="1">
                <a:solidFill>
                  <a:srgbClr val="53DDD5"/>
                </a:solidFill>
                <a:latin typeface="Arial"/>
                <a:ea typeface="Arial"/>
                <a:cs typeface="Arial"/>
              </a:defRPr>
            </a:lvl7pPr>
            <a:lvl8pPr algn="ctr">
              <a:buNone/>
              <a:defRPr sz="3225" b="1">
                <a:solidFill>
                  <a:srgbClr val="53DDD5"/>
                </a:solidFill>
                <a:latin typeface="Arial"/>
                <a:ea typeface="Arial"/>
                <a:cs typeface="Arial"/>
              </a:defRPr>
            </a:lvl8pPr>
            <a:lvl9pPr algn="ctr">
              <a:buNone/>
              <a:defRPr sz="3225" b="1">
                <a:solidFill>
                  <a:srgbClr val="53DDD5"/>
                </a:solidFill>
                <a:latin typeface="Arial"/>
                <a:ea typeface="Arial"/>
                <a:cs typeface="Arial"/>
              </a:defRPr>
            </a:lvl9pPr>
          </a:lstStyle>
          <a:p xmlns:a="http://schemas.openxmlformats.org/drawingml/2006/main">
            <a:pPr algn="ctr">
              <a:buNone/>
              <a:defRPr sz="3225" b="1">
                <a:solidFill>
                  <a:srgbClr val="53DDD5"/>
                </a:solidFill>
                <a:latin typeface="Arial"/>
                <a:ea typeface="Arial"/>
                <a:cs typeface="Arial"/>
              </a:defRPr>
            </a:pPr>
            <a:r>
              <a:rPr sz="3225" b="1">
                <a:solidFill>
                  <a:srgbClr val="53DDD5"/>
                </a:solidFill>
                <a:latin typeface="Arial"/>
                <a:ea typeface="Arial"/>
                <a:cs typeface="Arial"/>
              </a:rPr>
              <a:t/>
            </a:r>
          </a:p>
        </p:txBody>
      </p:sp>
      <p:sp>
        <p:nvSpPr>
          <p:cNvPr id="10" name="hebrew-word-8">
            <a:extLst xmlns:a="http://schemas.openxmlformats.org/drawingml/2006/main">
              <a:ext uri="{FF2B5EF4-FFF2-40B4-BE49-F238E27FC236}">
                <a16:creationId xmlns:a16="http://schemas.microsoft.com/office/drawing/2014/main" id="{15468129-EA48-4738-BB17-317878627904}"/>
              </a:ext>
            </a:extLst>
          </p:cNvPr>
          <p:cNvSpPr>
            <a:spLocks xmlns:a="http://schemas.openxmlformats.org/drawingml/2006/main" noGrp="1"/>
          </p:cNvSpPr>
          <p:nvPr/>
        </p:nvSpPr>
        <p:spPr>
          <a:xfrm xmlns:a="http://schemas.openxmlformats.org/drawingml/2006/main">
            <a:off x="9177528" y="3095625"/>
            <a:ext cx="880300" cy="5815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225" b="1">
                <a:solidFill>
                  <a:srgbClr val="53DDD5"/>
                </a:solidFill>
                <a:latin typeface="Segoe UI"/>
                <a:ea typeface="Segoe UI"/>
                <a:cs typeface="Segoe UI"/>
              </a:defRPr>
            </a:defPPr>
            <a:lvl1pPr algn="ctr">
              <a:buNone/>
              <a:defRPr sz="3225" b="1">
                <a:solidFill>
                  <a:srgbClr val="53DDD5"/>
                </a:solidFill>
                <a:latin typeface="Arial"/>
                <a:ea typeface="Arial"/>
                <a:cs typeface="Arial"/>
              </a:defRPr>
            </a:lvl1pPr>
            <a:lvl2pPr algn="ctr">
              <a:buNone/>
              <a:defRPr sz="3225" b="1">
                <a:solidFill>
                  <a:srgbClr val="53DDD5"/>
                </a:solidFill>
                <a:latin typeface="Arial"/>
                <a:ea typeface="Arial"/>
                <a:cs typeface="Arial"/>
              </a:defRPr>
            </a:lvl2pPr>
            <a:lvl3pPr algn="ctr">
              <a:buNone/>
              <a:defRPr sz="3225" b="1">
                <a:solidFill>
                  <a:srgbClr val="53DDD5"/>
                </a:solidFill>
                <a:latin typeface="Arial"/>
                <a:ea typeface="Arial"/>
                <a:cs typeface="Arial"/>
              </a:defRPr>
            </a:lvl3pPr>
            <a:lvl4pPr algn="ctr">
              <a:buNone/>
              <a:defRPr sz="3225" b="1">
                <a:solidFill>
                  <a:srgbClr val="53DDD5"/>
                </a:solidFill>
                <a:latin typeface="Arial"/>
                <a:ea typeface="Arial"/>
                <a:cs typeface="Arial"/>
              </a:defRPr>
            </a:lvl4pPr>
            <a:lvl5pPr algn="ctr">
              <a:buNone/>
              <a:defRPr sz="3225" b="1">
                <a:solidFill>
                  <a:srgbClr val="53DDD5"/>
                </a:solidFill>
                <a:latin typeface="Arial"/>
                <a:ea typeface="Arial"/>
                <a:cs typeface="Arial"/>
              </a:defRPr>
            </a:lvl5pPr>
            <a:lvl6pPr algn="ctr">
              <a:buNone/>
              <a:defRPr sz="3225" b="1">
                <a:solidFill>
                  <a:srgbClr val="53DDD5"/>
                </a:solidFill>
                <a:latin typeface="Arial"/>
                <a:ea typeface="Arial"/>
                <a:cs typeface="Arial"/>
              </a:defRPr>
            </a:lvl6pPr>
            <a:lvl7pPr algn="ctr">
              <a:buNone/>
              <a:defRPr sz="3225" b="1">
                <a:solidFill>
                  <a:srgbClr val="53DDD5"/>
                </a:solidFill>
                <a:latin typeface="Arial"/>
                <a:ea typeface="Arial"/>
                <a:cs typeface="Arial"/>
              </a:defRPr>
            </a:lvl7pPr>
            <a:lvl8pPr algn="ctr">
              <a:buNone/>
              <a:defRPr sz="3225" b="1">
                <a:solidFill>
                  <a:srgbClr val="53DDD5"/>
                </a:solidFill>
                <a:latin typeface="Arial"/>
                <a:ea typeface="Arial"/>
                <a:cs typeface="Arial"/>
              </a:defRPr>
            </a:lvl8pPr>
            <a:lvl9pPr algn="ctr">
              <a:buNone/>
              <a:defRPr sz="3225" b="1">
                <a:solidFill>
                  <a:srgbClr val="53DDD5"/>
                </a:solidFill>
                <a:latin typeface="Arial"/>
                <a:ea typeface="Arial"/>
                <a:cs typeface="Arial"/>
              </a:defRPr>
            </a:lvl9pPr>
          </a:lstStyle>
          <a:p xmlns:a="http://schemas.openxmlformats.org/drawingml/2006/main">
            <a:pPr algn="ctr">
              <a:buNone/>
              <a:defRPr sz="3225" b="1">
                <a:solidFill>
                  <a:srgbClr val="53DDD5"/>
                </a:solidFill>
                <a:latin typeface="Arial"/>
                <a:ea typeface="Arial"/>
                <a:cs typeface="Arial"/>
              </a:defRPr>
            </a:pPr>
            <a:r>
              <a:rPr sz="3225" b="1">
                <a:solidFill>
                  <a:srgbClr val="53DDD5"/>
                </a:solidFill>
                <a:latin typeface="Arial"/>
                <a:ea typeface="Arial"/>
                <a:cs typeface="Arial"/>
              </a:rPr>
              <a:t/>
            </a:r>
          </a:p>
        </p:txBody>
      </p:sp>
      <p:sp>
        <p:nvSpPr>
          <p:cNvPr id="11" name="hebrew-word-9">
            <a:extLst xmlns:a="http://schemas.openxmlformats.org/drawingml/2006/main">
              <a:ext uri="{FF2B5EF4-FFF2-40B4-BE49-F238E27FC236}">
                <a16:creationId xmlns:a16="http://schemas.microsoft.com/office/drawing/2014/main" id="{BDF88DED-B0D5-41E4-9EFC-B91A71D7EA63}"/>
              </a:ext>
            </a:extLst>
          </p:cNvPr>
          <p:cNvSpPr>
            <a:spLocks xmlns:a="http://schemas.openxmlformats.org/drawingml/2006/main" noGrp="1"/>
          </p:cNvSpPr>
          <p:nvPr/>
        </p:nvSpPr>
        <p:spPr>
          <a:xfrm xmlns:a="http://schemas.openxmlformats.org/drawingml/2006/main">
            <a:off x="10235660" y="3636264"/>
            <a:ext cx="1375315" cy="5815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225" b="1">
                <a:solidFill>
                  <a:srgbClr val="53DDD5"/>
                </a:solidFill>
                <a:latin typeface="Segoe UI"/>
                <a:ea typeface="Segoe UI"/>
                <a:cs typeface="Segoe UI"/>
              </a:defRPr>
            </a:defPPr>
            <a:lvl1pPr algn="ctr">
              <a:buNone/>
              <a:defRPr sz="3225" b="1">
                <a:solidFill>
                  <a:srgbClr val="53DDD5"/>
                </a:solidFill>
                <a:latin typeface="Arial"/>
                <a:ea typeface="Arial"/>
                <a:cs typeface="Arial"/>
              </a:defRPr>
            </a:lvl1pPr>
            <a:lvl2pPr algn="ctr">
              <a:buNone/>
              <a:defRPr sz="3225" b="1">
                <a:solidFill>
                  <a:srgbClr val="53DDD5"/>
                </a:solidFill>
                <a:latin typeface="Arial"/>
                <a:ea typeface="Arial"/>
                <a:cs typeface="Arial"/>
              </a:defRPr>
            </a:lvl2pPr>
            <a:lvl3pPr algn="ctr">
              <a:buNone/>
              <a:defRPr sz="3225" b="1">
                <a:solidFill>
                  <a:srgbClr val="53DDD5"/>
                </a:solidFill>
                <a:latin typeface="Arial"/>
                <a:ea typeface="Arial"/>
                <a:cs typeface="Arial"/>
              </a:defRPr>
            </a:lvl3pPr>
            <a:lvl4pPr algn="ctr">
              <a:buNone/>
              <a:defRPr sz="3225" b="1">
                <a:solidFill>
                  <a:srgbClr val="53DDD5"/>
                </a:solidFill>
                <a:latin typeface="Arial"/>
                <a:ea typeface="Arial"/>
                <a:cs typeface="Arial"/>
              </a:defRPr>
            </a:lvl4pPr>
            <a:lvl5pPr algn="ctr">
              <a:buNone/>
              <a:defRPr sz="3225" b="1">
                <a:solidFill>
                  <a:srgbClr val="53DDD5"/>
                </a:solidFill>
                <a:latin typeface="Arial"/>
                <a:ea typeface="Arial"/>
                <a:cs typeface="Arial"/>
              </a:defRPr>
            </a:lvl5pPr>
            <a:lvl6pPr algn="ctr">
              <a:buNone/>
              <a:defRPr sz="3225" b="1">
                <a:solidFill>
                  <a:srgbClr val="53DDD5"/>
                </a:solidFill>
                <a:latin typeface="Arial"/>
                <a:ea typeface="Arial"/>
                <a:cs typeface="Arial"/>
              </a:defRPr>
            </a:lvl6pPr>
            <a:lvl7pPr algn="ctr">
              <a:buNone/>
              <a:defRPr sz="3225" b="1">
                <a:solidFill>
                  <a:srgbClr val="53DDD5"/>
                </a:solidFill>
                <a:latin typeface="Arial"/>
                <a:ea typeface="Arial"/>
                <a:cs typeface="Arial"/>
              </a:defRPr>
            </a:lvl7pPr>
            <a:lvl8pPr algn="ctr">
              <a:buNone/>
              <a:defRPr sz="3225" b="1">
                <a:solidFill>
                  <a:srgbClr val="53DDD5"/>
                </a:solidFill>
                <a:latin typeface="Arial"/>
                <a:ea typeface="Arial"/>
                <a:cs typeface="Arial"/>
              </a:defRPr>
            </a:lvl8pPr>
            <a:lvl9pPr algn="ctr">
              <a:buNone/>
              <a:defRPr sz="3225" b="1">
                <a:solidFill>
                  <a:srgbClr val="53DDD5"/>
                </a:solidFill>
                <a:latin typeface="Arial"/>
                <a:ea typeface="Arial"/>
                <a:cs typeface="Arial"/>
              </a:defRPr>
            </a:lvl9pPr>
          </a:lstStyle>
          <a:p xmlns:a="http://schemas.openxmlformats.org/drawingml/2006/main">
            <a:pPr algn="ctr">
              <a:buNone/>
              <a:defRPr sz="3225" b="1">
                <a:solidFill>
                  <a:srgbClr val="53DDD5"/>
                </a:solidFill>
                <a:latin typeface="Arial"/>
                <a:ea typeface="Arial"/>
                <a:cs typeface="Arial"/>
              </a:defRPr>
            </a:pPr>
            <a:r>
              <a:rPr sz="3225" b="1">
                <a:solidFill>
                  <a:srgbClr val="53DDD5"/>
                </a:solidFill>
                <a:latin typeface="Arial"/>
                <a:ea typeface="Arial"/>
                <a:cs typeface="Arial"/>
              </a:rPr>
              <a:t/>
            </a:r>
          </a:p>
        </p:txBody>
      </p:sp>
      <p:sp>
        <p:nvSpPr>
          <p:cNvPr id="12" name="hebrew-word-10">
            <a:extLst xmlns:a="http://schemas.openxmlformats.org/drawingml/2006/main">
              <a:ext uri="{FF2B5EF4-FFF2-40B4-BE49-F238E27FC236}">
                <a16:creationId xmlns:a16="http://schemas.microsoft.com/office/drawing/2014/main" id="{16C17220-32FA-4813-A97D-B5A56BF562AC}"/>
              </a:ext>
            </a:extLst>
          </p:cNvPr>
          <p:cNvSpPr>
            <a:spLocks xmlns:a="http://schemas.openxmlformats.org/drawingml/2006/main" noGrp="1"/>
          </p:cNvSpPr>
          <p:nvPr/>
        </p:nvSpPr>
        <p:spPr>
          <a:xfrm xmlns:a="http://schemas.openxmlformats.org/drawingml/2006/main">
            <a:off x="9139142" y="3636264"/>
            <a:ext cx="1039844" cy="5815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225" b="1">
                <a:solidFill>
                  <a:srgbClr val="53DDD5"/>
                </a:solidFill>
                <a:latin typeface="Segoe UI"/>
                <a:ea typeface="Segoe UI"/>
                <a:cs typeface="Segoe UI"/>
              </a:defRPr>
            </a:defPPr>
            <a:lvl1pPr algn="ctr">
              <a:buNone/>
              <a:defRPr sz="3225" b="1">
                <a:solidFill>
                  <a:srgbClr val="53DDD5"/>
                </a:solidFill>
                <a:latin typeface="Arial"/>
                <a:ea typeface="Arial"/>
                <a:cs typeface="Arial"/>
              </a:defRPr>
            </a:lvl1pPr>
            <a:lvl2pPr algn="ctr">
              <a:buNone/>
              <a:defRPr sz="3225" b="1">
                <a:solidFill>
                  <a:srgbClr val="53DDD5"/>
                </a:solidFill>
                <a:latin typeface="Arial"/>
                <a:ea typeface="Arial"/>
                <a:cs typeface="Arial"/>
              </a:defRPr>
            </a:lvl2pPr>
            <a:lvl3pPr algn="ctr">
              <a:buNone/>
              <a:defRPr sz="3225" b="1">
                <a:solidFill>
                  <a:srgbClr val="53DDD5"/>
                </a:solidFill>
                <a:latin typeface="Arial"/>
                <a:ea typeface="Arial"/>
                <a:cs typeface="Arial"/>
              </a:defRPr>
            </a:lvl3pPr>
            <a:lvl4pPr algn="ctr">
              <a:buNone/>
              <a:defRPr sz="3225" b="1">
                <a:solidFill>
                  <a:srgbClr val="53DDD5"/>
                </a:solidFill>
                <a:latin typeface="Arial"/>
                <a:ea typeface="Arial"/>
                <a:cs typeface="Arial"/>
              </a:defRPr>
            </a:lvl4pPr>
            <a:lvl5pPr algn="ctr">
              <a:buNone/>
              <a:defRPr sz="3225" b="1">
                <a:solidFill>
                  <a:srgbClr val="53DDD5"/>
                </a:solidFill>
                <a:latin typeface="Arial"/>
                <a:ea typeface="Arial"/>
                <a:cs typeface="Arial"/>
              </a:defRPr>
            </a:lvl5pPr>
            <a:lvl6pPr algn="ctr">
              <a:buNone/>
              <a:defRPr sz="3225" b="1">
                <a:solidFill>
                  <a:srgbClr val="53DDD5"/>
                </a:solidFill>
                <a:latin typeface="Arial"/>
                <a:ea typeface="Arial"/>
                <a:cs typeface="Arial"/>
              </a:defRPr>
            </a:lvl6pPr>
            <a:lvl7pPr algn="ctr">
              <a:buNone/>
              <a:defRPr sz="3225" b="1">
                <a:solidFill>
                  <a:srgbClr val="53DDD5"/>
                </a:solidFill>
                <a:latin typeface="Arial"/>
                <a:ea typeface="Arial"/>
                <a:cs typeface="Arial"/>
              </a:defRPr>
            </a:lvl7pPr>
            <a:lvl8pPr algn="ctr">
              <a:buNone/>
              <a:defRPr sz="3225" b="1">
                <a:solidFill>
                  <a:srgbClr val="53DDD5"/>
                </a:solidFill>
                <a:latin typeface="Arial"/>
                <a:ea typeface="Arial"/>
                <a:cs typeface="Arial"/>
              </a:defRPr>
            </a:lvl8pPr>
            <a:lvl9pPr algn="ctr">
              <a:buNone/>
              <a:defRPr sz="3225" b="1">
                <a:solidFill>
                  <a:srgbClr val="53DDD5"/>
                </a:solidFill>
                <a:latin typeface="Arial"/>
                <a:ea typeface="Arial"/>
                <a:cs typeface="Arial"/>
              </a:defRPr>
            </a:lvl9pPr>
          </a:lstStyle>
          <a:p xmlns:a="http://schemas.openxmlformats.org/drawingml/2006/main">
            <a:pPr algn="ctr">
              <a:buNone/>
              <a:defRPr sz="3225" b="1">
                <a:solidFill>
                  <a:srgbClr val="53DDD5"/>
                </a:solidFill>
                <a:latin typeface="Arial"/>
                <a:ea typeface="Arial"/>
                <a:cs typeface="Arial"/>
              </a:defRPr>
            </a:pPr>
            <a:r>
              <a:rPr sz="3225" b="1">
                <a:solidFill>
                  <a:srgbClr val="53DDD5"/>
                </a:solidFill>
                <a:latin typeface="Arial"/>
                <a:ea typeface="Arial"/>
                <a:cs typeface="Arial"/>
              </a:rPr>
              <a:t/>
            </a:r>
          </a:p>
        </p:txBody>
      </p:sp>
      <p:sp>
        <p:nvSpPr>
          <p:cNvPr id="13" name="text-11">
            <a:extLst xmlns:a="http://schemas.openxmlformats.org/drawingml/2006/main">
              <a:ext uri="{FF2B5EF4-FFF2-40B4-BE49-F238E27FC236}">
                <a16:creationId xmlns:a16="http://schemas.microsoft.com/office/drawing/2014/main" id="{FE0DA3D5-D433-4ABE-94E4-A264AD792D09}"/>
              </a:ext>
            </a:extLst>
          </p:cNvPr>
          <p:cNvSpPr>
            <a:spLocks xmlns:a="http://schemas.openxmlformats.org/drawingml/2006/main" noGrp="1"/>
          </p:cNvSpPr>
          <p:nvPr/>
        </p:nvSpPr>
        <p:spPr>
          <a:xfrm xmlns:a="http://schemas.openxmlformats.org/drawingml/2006/main">
            <a:off x="5029200" y="4876800"/>
            <a:ext cx="65532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r">
              <a:defRPr sz="2025" b="0">
                <a:solidFill>
                  <a:srgbClr val="B6D2DC"/>
                </a:solidFill>
                <a:latin typeface="Segoe UI"/>
                <a:ea typeface="Segoe UI"/>
                <a:cs typeface="Segoe UI"/>
              </a:defRPr>
            </a:defPPr>
            <a:lvl1pPr algn="r">
              <a:buNone/>
              <a:defRPr sz="2025" b="0">
                <a:solidFill>
                  <a:srgbClr val="B6D2DC"/>
                </a:solidFill>
                <a:latin typeface="Arial"/>
                <a:ea typeface="Arial"/>
                <a:cs typeface="Arial"/>
              </a:defRPr>
            </a:lvl1pPr>
            <a:lvl2pPr algn="r">
              <a:buNone/>
              <a:defRPr sz="2025" b="0">
                <a:solidFill>
                  <a:srgbClr val="B6D2DC"/>
                </a:solidFill>
                <a:latin typeface="Arial"/>
                <a:ea typeface="Arial"/>
                <a:cs typeface="Arial"/>
              </a:defRPr>
            </a:lvl2pPr>
            <a:lvl3pPr algn="r">
              <a:buNone/>
              <a:defRPr sz="2025" b="0">
                <a:solidFill>
                  <a:srgbClr val="B6D2DC"/>
                </a:solidFill>
                <a:latin typeface="Arial"/>
                <a:ea typeface="Arial"/>
                <a:cs typeface="Arial"/>
              </a:defRPr>
            </a:lvl3pPr>
            <a:lvl4pPr algn="r">
              <a:buNone/>
              <a:defRPr sz="2025" b="0">
                <a:solidFill>
                  <a:srgbClr val="B6D2DC"/>
                </a:solidFill>
                <a:latin typeface="Arial"/>
                <a:ea typeface="Arial"/>
                <a:cs typeface="Arial"/>
              </a:defRPr>
            </a:lvl4pPr>
            <a:lvl5pPr algn="r">
              <a:buNone/>
              <a:defRPr sz="2025" b="0">
                <a:solidFill>
                  <a:srgbClr val="B6D2DC"/>
                </a:solidFill>
                <a:latin typeface="Arial"/>
                <a:ea typeface="Arial"/>
                <a:cs typeface="Arial"/>
              </a:defRPr>
            </a:lvl5pPr>
            <a:lvl6pPr algn="r">
              <a:buNone/>
              <a:defRPr sz="2025" b="0">
                <a:solidFill>
                  <a:srgbClr val="B6D2DC"/>
                </a:solidFill>
                <a:latin typeface="Arial"/>
                <a:ea typeface="Arial"/>
                <a:cs typeface="Arial"/>
              </a:defRPr>
            </a:lvl6pPr>
            <a:lvl7pPr algn="r">
              <a:buNone/>
              <a:defRPr sz="2025" b="0">
                <a:solidFill>
                  <a:srgbClr val="B6D2DC"/>
                </a:solidFill>
                <a:latin typeface="Arial"/>
                <a:ea typeface="Arial"/>
                <a:cs typeface="Arial"/>
              </a:defRPr>
            </a:lvl7pPr>
            <a:lvl8pPr algn="r">
              <a:buNone/>
              <a:defRPr sz="2025" b="0">
                <a:solidFill>
                  <a:srgbClr val="B6D2DC"/>
                </a:solidFill>
                <a:latin typeface="Arial"/>
                <a:ea typeface="Arial"/>
                <a:cs typeface="Arial"/>
              </a:defRPr>
            </a:lvl8pPr>
            <a:lvl9pPr algn="r">
              <a:buNone/>
              <a:defRPr sz="2025" b="0">
                <a:solidFill>
                  <a:srgbClr val="B6D2DC"/>
                </a:solidFill>
                <a:latin typeface="Arial"/>
                <a:ea typeface="Arial"/>
                <a:cs typeface="Arial"/>
              </a:defRPr>
            </a:lvl9pPr>
          </a:lstStyle>
          <a:p xmlns:a="http://schemas.openxmlformats.org/drawingml/2006/main">
            <a:pPr algn="r">
              <a:buNone/>
              <a:defRPr sz="2025" b="0">
                <a:solidFill>
                  <a:srgbClr val="B6D2DC"/>
                </a:solidFill>
                <a:latin typeface="Arial"/>
                <a:ea typeface="Arial"/>
                <a:cs typeface="Arial"/>
              </a:defRPr>
            </a:pPr>
            <a:r>
              <a:rPr sz="2025" b="0">
                <a:solidFill>
                  <a:srgbClr val="B6D2DC"/>
                </a:solidFill>
                <a:latin typeface="Arial"/>
                <a:ea typeface="Arial"/>
                <a:cs typeface="Arial"/>
                <a:hlinkClick xmlns:r="http://schemas.openxmlformats.org/officeDocument/2006/relationships" r:id="Rbde7dac52baf4b1d"/>
              </a:rPr>
              <a:t/>
            </a:r>
          </a:p>
        </p:txBody>
      </p:sp>
      <p:sp>
        <p:nvSpPr>
          <p:cNvPr id="14" name="hebrew-word-12">
            <a:extLst xmlns:a="http://schemas.openxmlformats.org/drawingml/2006/main">
              <a:ext uri="{FF2B5EF4-FFF2-40B4-BE49-F238E27FC236}">
                <a16:creationId xmlns:a16="http://schemas.microsoft.com/office/drawing/2014/main" id="{0CB90D82-6D2F-448C-9161-2FCDE279BEB7}"/>
              </a:ext>
            </a:extLst>
          </p:cNvPr>
          <p:cNvSpPr>
            <a:spLocks xmlns:a="http://schemas.openxmlformats.org/drawingml/2006/main" noGrp="1"/>
          </p:cNvSpPr>
          <p:nvPr/>
        </p:nvSpPr>
        <p:spPr>
          <a:xfrm xmlns:a="http://schemas.openxmlformats.org/drawingml/2006/main">
            <a:off x="10995184" y="5724525"/>
            <a:ext cx="615791" cy="3246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800" b="0">
                <a:solidFill>
                  <a:srgbClr val="B6D2DC"/>
                </a:solidFill>
                <a:latin typeface="Segoe UI"/>
                <a:ea typeface="Segoe UI"/>
                <a:cs typeface="Segoe UI"/>
              </a:defRPr>
            </a:defPPr>
            <a:lvl1pPr algn="ctr">
              <a:buNone/>
              <a:defRPr sz="1800" b="0">
                <a:solidFill>
                  <a:srgbClr val="B6D2DC"/>
                </a:solidFill>
                <a:latin typeface="Arial"/>
                <a:ea typeface="Arial"/>
                <a:cs typeface="Arial"/>
              </a:defRPr>
            </a:lvl1pPr>
            <a:lvl2pPr algn="ctr">
              <a:buNone/>
              <a:defRPr sz="1800" b="0">
                <a:solidFill>
                  <a:srgbClr val="B6D2DC"/>
                </a:solidFill>
                <a:latin typeface="Arial"/>
                <a:ea typeface="Arial"/>
                <a:cs typeface="Arial"/>
              </a:defRPr>
            </a:lvl2pPr>
            <a:lvl3pPr algn="ctr">
              <a:buNone/>
              <a:defRPr sz="1800" b="0">
                <a:solidFill>
                  <a:srgbClr val="B6D2DC"/>
                </a:solidFill>
                <a:latin typeface="Arial"/>
                <a:ea typeface="Arial"/>
                <a:cs typeface="Arial"/>
              </a:defRPr>
            </a:lvl3pPr>
            <a:lvl4pPr algn="ctr">
              <a:buNone/>
              <a:defRPr sz="1800" b="0">
                <a:solidFill>
                  <a:srgbClr val="B6D2DC"/>
                </a:solidFill>
                <a:latin typeface="Arial"/>
                <a:ea typeface="Arial"/>
                <a:cs typeface="Arial"/>
              </a:defRPr>
            </a:lvl4pPr>
            <a:lvl5pPr algn="ctr">
              <a:buNone/>
              <a:defRPr sz="1800" b="0">
                <a:solidFill>
                  <a:srgbClr val="B6D2DC"/>
                </a:solidFill>
                <a:latin typeface="Arial"/>
                <a:ea typeface="Arial"/>
                <a:cs typeface="Arial"/>
              </a:defRPr>
            </a:lvl5pPr>
            <a:lvl6pPr algn="ctr">
              <a:buNone/>
              <a:defRPr sz="1800" b="0">
                <a:solidFill>
                  <a:srgbClr val="B6D2DC"/>
                </a:solidFill>
                <a:latin typeface="Arial"/>
                <a:ea typeface="Arial"/>
                <a:cs typeface="Arial"/>
              </a:defRPr>
            </a:lvl6pPr>
            <a:lvl7pPr algn="ctr">
              <a:buNone/>
              <a:defRPr sz="1800" b="0">
                <a:solidFill>
                  <a:srgbClr val="B6D2DC"/>
                </a:solidFill>
                <a:latin typeface="Arial"/>
                <a:ea typeface="Arial"/>
                <a:cs typeface="Arial"/>
              </a:defRPr>
            </a:lvl7pPr>
            <a:lvl8pPr algn="ctr">
              <a:buNone/>
              <a:defRPr sz="1800" b="0">
                <a:solidFill>
                  <a:srgbClr val="B6D2DC"/>
                </a:solidFill>
                <a:latin typeface="Arial"/>
                <a:ea typeface="Arial"/>
                <a:cs typeface="Arial"/>
              </a:defRPr>
            </a:lvl8pPr>
            <a:lvl9pPr algn="ctr">
              <a:buNone/>
              <a:defRPr sz="1800" b="0">
                <a:solidFill>
                  <a:srgbClr val="B6D2DC"/>
                </a:solidFill>
                <a:latin typeface="Arial"/>
                <a:ea typeface="Arial"/>
                <a:cs typeface="Arial"/>
              </a:defRPr>
            </a:lvl9pPr>
          </a:lstStyle>
          <a:p xmlns:a="http://schemas.openxmlformats.org/drawingml/2006/main">
            <a:pPr algn="ctr">
              <a:buNone/>
              <a:defRPr sz="1800" b="0">
                <a:solidFill>
                  <a:srgbClr val="B6D2DC"/>
                </a:solidFill>
                <a:latin typeface="Arial"/>
                <a:ea typeface="Arial"/>
                <a:cs typeface="Arial"/>
              </a:defRPr>
            </a:pPr>
            <a:r>
              <a:rPr sz="1800" b="0">
                <a:solidFill>
                  <a:srgbClr val="B6D2DC"/>
                </a:solidFill>
                <a:latin typeface="Arial"/>
                <a:ea typeface="Arial"/>
                <a:cs typeface="Arial"/>
              </a:rPr>
              <a:t/>
            </a:r>
          </a:p>
        </p:txBody>
      </p:sp>
      <p:sp>
        <p:nvSpPr>
          <p:cNvPr id="15" name="hebrew-word-13">
            <a:extLst xmlns:a="http://schemas.openxmlformats.org/drawingml/2006/main">
              <a:ext uri="{FF2B5EF4-FFF2-40B4-BE49-F238E27FC236}">
                <a16:creationId xmlns:a16="http://schemas.microsoft.com/office/drawing/2014/main" id="{2D67EA68-31BC-473A-B53D-D37AF7AED1E4}"/>
              </a:ext>
            </a:extLst>
          </p:cNvPr>
          <p:cNvSpPr>
            <a:spLocks xmlns:a="http://schemas.openxmlformats.org/drawingml/2006/main" noGrp="1"/>
          </p:cNvSpPr>
          <p:nvPr/>
        </p:nvSpPr>
        <p:spPr>
          <a:xfrm xmlns:a="http://schemas.openxmlformats.org/drawingml/2006/main">
            <a:off x="10309098" y="5724525"/>
            <a:ext cx="679704" cy="3246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800" b="0">
                <a:solidFill>
                  <a:srgbClr val="B6D2DC"/>
                </a:solidFill>
                <a:latin typeface="Segoe UI"/>
                <a:ea typeface="Segoe UI"/>
                <a:cs typeface="Segoe UI"/>
              </a:defRPr>
            </a:defPPr>
            <a:lvl1pPr algn="ctr">
              <a:buNone/>
              <a:defRPr sz="1800" b="0">
                <a:solidFill>
                  <a:srgbClr val="B6D2DC"/>
                </a:solidFill>
                <a:latin typeface="Arial"/>
                <a:ea typeface="Arial"/>
                <a:cs typeface="Arial"/>
              </a:defRPr>
            </a:lvl1pPr>
            <a:lvl2pPr algn="ctr">
              <a:buNone/>
              <a:defRPr sz="1800" b="0">
                <a:solidFill>
                  <a:srgbClr val="B6D2DC"/>
                </a:solidFill>
                <a:latin typeface="Arial"/>
                <a:ea typeface="Arial"/>
                <a:cs typeface="Arial"/>
              </a:defRPr>
            </a:lvl2pPr>
            <a:lvl3pPr algn="ctr">
              <a:buNone/>
              <a:defRPr sz="1800" b="0">
                <a:solidFill>
                  <a:srgbClr val="B6D2DC"/>
                </a:solidFill>
                <a:latin typeface="Arial"/>
                <a:ea typeface="Arial"/>
                <a:cs typeface="Arial"/>
              </a:defRPr>
            </a:lvl3pPr>
            <a:lvl4pPr algn="ctr">
              <a:buNone/>
              <a:defRPr sz="1800" b="0">
                <a:solidFill>
                  <a:srgbClr val="B6D2DC"/>
                </a:solidFill>
                <a:latin typeface="Arial"/>
                <a:ea typeface="Arial"/>
                <a:cs typeface="Arial"/>
              </a:defRPr>
            </a:lvl4pPr>
            <a:lvl5pPr algn="ctr">
              <a:buNone/>
              <a:defRPr sz="1800" b="0">
                <a:solidFill>
                  <a:srgbClr val="B6D2DC"/>
                </a:solidFill>
                <a:latin typeface="Arial"/>
                <a:ea typeface="Arial"/>
                <a:cs typeface="Arial"/>
              </a:defRPr>
            </a:lvl5pPr>
            <a:lvl6pPr algn="ctr">
              <a:buNone/>
              <a:defRPr sz="1800" b="0">
                <a:solidFill>
                  <a:srgbClr val="B6D2DC"/>
                </a:solidFill>
                <a:latin typeface="Arial"/>
                <a:ea typeface="Arial"/>
                <a:cs typeface="Arial"/>
              </a:defRPr>
            </a:lvl6pPr>
            <a:lvl7pPr algn="ctr">
              <a:buNone/>
              <a:defRPr sz="1800" b="0">
                <a:solidFill>
                  <a:srgbClr val="B6D2DC"/>
                </a:solidFill>
                <a:latin typeface="Arial"/>
                <a:ea typeface="Arial"/>
                <a:cs typeface="Arial"/>
              </a:defRPr>
            </a:lvl7pPr>
            <a:lvl8pPr algn="ctr">
              <a:buNone/>
              <a:defRPr sz="1800" b="0">
                <a:solidFill>
                  <a:srgbClr val="B6D2DC"/>
                </a:solidFill>
                <a:latin typeface="Arial"/>
                <a:ea typeface="Arial"/>
                <a:cs typeface="Arial"/>
              </a:defRPr>
            </a:lvl8pPr>
            <a:lvl9pPr algn="ctr">
              <a:buNone/>
              <a:defRPr sz="1800" b="0">
                <a:solidFill>
                  <a:srgbClr val="B6D2DC"/>
                </a:solidFill>
                <a:latin typeface="Arial"/>
                <a:ea typeface="Arial"/>
                <a:cs typeface="Arial"/>
              </a:defRPr>
            </a:lvl9pPr>
          </a:lstStyle>
          <a:p xmlns:a="http://schemas.openxmlformats.org/drawingml/2006/main">
            <a:pPr algn="ctr">
              <a:buNone/>
              <a:defRPr sz="1800" b="0">
                <a:solidFill>
                  <a:srgbClr val="B6D2DC"/>
                </a:solidFill>
                <a:latin typeface="Arial"/>
                <a:ea typeface="Arial"/>
                <a:cs typeface="Arial"/>
              </a:defRPr>
            </a:pPr>
            <a:r>
              <a:rPr sz="1800" b="0">
                <a:solidFill>
                  <a:srgbClr val="B6D2DC"/>
                </a:solidFill>
                <a:latin typeface="Arial"/>
                <a:ea typeface="Arial"/>
                <a:cs typeface="Arial"/>
              </a:rPr>
              <a:t/>
            </a:r>
          </a:p>
        </p:txBody>
      </p:sp>
      <p:sp>
        <p:nvSpPr>
          <p:cNvPr id="16" name="hebrew-word-14">
            <a:extLst xmlns:a="http://schemas.openxmlformats.org/drawingml/2006/main">
              <a:ext uri="{FF2B5EF4-FFF2-40B4-BE49-F238E27FC236}">
                <a16:creationId xmlns:a16="http://schemas.microsoft.com/office/drawing/2014/main" id="{A017083E-E9A0-41DB-89AE-6409299B0161}"/>
              </a:ext>
            </a:extLst>
          </p:cNvPr>
          <p:cNvSpPr>
            <a:spLocks xmlns:a="http://schemas.openxmlformats.org/drawingml/2006/main" noGrp="1"/>
          </p:cNvSpPr>
          <p:nvPr/>
        </p:nvSpPr>
        <p:spPr>
          <a:xfrm xmlns:a="http://schemas.openxmlformats.org/drawingml/2006/main">
            <a:off x="9914191" y="5724525"/>
            <a:ext cx="388525" cy="3246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800" b="0">
                <a:solidFill>
                  <a:srgbClr val="B6D2DC"/>
                </a:solidFill>
                <a:latin typeface="Segoe UI"/>
                <a:ea typeface="Segoe UI"/>
                <a:cs typeface="Segoe UI"/>
              </a:defRPr>
            </a:defPPr>
            <a:lvl1pPr algn="ctr">
              <a:buNone/>
              <a:defRPr sz="1800" b="0">
                <a:solidFill>
                  <a:srgbClr val="B6D2DC"/>
                </a:solidFill>
                <a:latin typeface="Arial"/>
                <a:ea typeface="Arial"/>
                <a:cs typeface="Arial"/>
              </a:defRPr>
            </a:lvl1pPr>
            <a:lvl2pPr algn="ctr">
              <a:buNone/>
              <a:defRPr sz="1800" b="0">
                <a:solidFill>
                  <a:srgbClr val="B6D2DC"/>
                </a:solidFill>
                <a:latin typeface="Arial"/>
                <a:ea typeface="Arial"/>
                <a:cs typeface="Arial"/>
              </a:defRPr>
            </a:lvl2pPr>
            <a:lvl3pPr algn="ctr">
              <a:buNone/>
              <a:defRPr sz="1800" b="0">
                <a:solidFill>
                  <a:srgbClr val="B6D2DC"/>
                </a:solidFill>
                <a:latin typeface="Arial"/>
                <a:ea typeface="Arial"/>
                <a:cs typeface="Arial"/>
              </a:defRPr>
            </a:lvl3pPr>
            <a:lvl4pPr algn="ctr">
              <a:buNone/>
              <a:defRPr sz="1800" b="0">
                <a:solidFill>
                  <a:srgbClr val="B6D2DC"/>
                </a:solidFill>
                <a:latin typeface="Arial"/>
                <a:ea typeface="Arial"/>
                <a:cs typeface="Arial"/>
              </a:defRPr>
            </a:lvl4pPr>
            <a:lvl5pPr algn="ctr">
              <a:buNone/>
              <a:defRPr sz="1800" b="0">
                <a:solidFill>
                  <a:srgbClr val="B6D2DC"/>
                </a:solidFill>
                <a:latin typeface="Arial"/>
                <a:ea typeface="Arial"/>
                <a:cs typeface="Arial"/>
              </a:defRPr>
            </a:lvl5pPr>
            <a:lvl6pPr algn="ctr">
              <a:buNone/>
              <a:defRPr sz="1800" b="0">
                <a:solidFill>
                  <a:srgbClr val="B6D2DC"/>
                </a:solidFill>
                <a:latin typeface="Arial"/>
                <a:ea typeface="Arial"/>
                <a:cs typeface="Arial"/>
              </a:defRPr>
            </a:lvl6pPr>
            <a:lvl7pPr algn="ctr">
              <a:buNone/>
              <a:defRPr sz="1800" b="0">
                <a:solidFill>
                  <a:srgbClr val="B6D2DC"/>
                </a:solidFill>
                <a:latin typeface="Arial"/>
                <a:ea typeface="Arial"/>
                <a:cs typeface="Arial"/>
              </a:defRPr>
            </a:lvl7pPr>
            <a:lvl8pPr algn="ctr">
              <a:buNone/>
              <a:defRPr sz="1800" b="0">
                <a:solidFill>
                  <a:srgbClr val="B6D2DC"/>
                </a:solidFill>
                <a:latin typeface="Arial"/>
                <a:ea typeface="Arial"/>
                <a:cs typeface="Arial"/>
              </a:defRPr>
            </a:lvl8pPr>
            <a:lvl9pPr algn="ctr">
              <a:buNone/>
              <a:defRPr sz="1800" b="0">
                <a:solidFill>
                  <a:srgbClr val="B6D2DC"/>
                </a:solidFill>
                <a:latin typeface="Arial"/>
                <a:ea typeface="Arial"/>
                <a:cs typeface="Arial"/>
              </a:defRPr>
            </a:lvl9pPr>
          </a:lstStyle>
          <a:p xmlns:a="http://schemas.openxmlformats.org/drawingml/2006/main">
            <a:pPr algn="ctr">
              <a:buNone/>
              <a:defRPr sz="1800" b="0">
                <a:solidFill>
                  <a:srgbClr val="B6D2DC"/>
                </a:solidFill>
                <a:latin typeface="Arial"/>
                <a:ea typeface="Arial"/>
                <a:cs typeface="Arial"/>
              </a:defRPr>
            </a:pPr>
            <a:r>
              <a:rPr sz="1800" b="0">
                <a:solidFill>
                  <a:srgbClr val="B6D2DC"/>
                </a:solidFill>
                <a:latin typeface="Arial"/>
                <a:ea typeface="Arial"/>
                <a:cs typeface="Arial"/>
              </a:rPr>
              <a:t/>
            </a:r>
          </a:p>
        </p:txBody>
      </p:sp>
      <p:sp>
        <p:nvSpPr>
          <p:cNvPr id="17" name="hebrew-word-15">
            <a:extLst xmlns:a="http://schemas.openxmlformats.org/drawingml/2006/main">
              <a:ext uri="{FF2B5EF4-FFF2-40B4-BE49-F238E27FC236}">
                <a16:creationId xmlns:a16="http://schemas.microsoft.com/office/drawing/2014/main" id="{4305B20A-EA83-4D76-8B56-7994116DAAC0}"/>
              </a:ext>
            </a:extLst>
          </p:cNvPr>
          <p:cNvSpPr>
            <a:spLocks xmlns:a="http://schemas.openxmlformats.org/drawingml/2006/main" noGrp="1"/>
          </p:cNvSpPr>
          <p:nvPr/>
        </p:nvSpPr>
        <p:spPr>
          <a:xfrm xmlns:a="http://schemas.openxmlformats.org/drawingml/2006/main">
            <a:off x="9057227" y="5724525"/>
            <a:ext cx="850583" cy="3246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800" b="0">
                <a:solidFill>
                  <a:srgbClr val="B6D2DC"/>
                </a:solidFill>
                <a:latin typeface="Segoe UI"/>
                <a:ea typeface="Segoe UI"/>
                <a:cs typeface="Segoe UI"/>
              </a:defRPr>
            </a:defPPr>
            <a:lvl1pPr algn="ctr">
              <a:buNone/>
              <a:defRPr sz="1800" b="0">
                <a:solidFill>
                  <a:srgbClr val="B6D2DC"/>
                </a:solidFill>
                <a:latin typeface="Arial"/>
                <a:ea typeface="Arial"/>
                <a:cs typeface="Arial"/>
              </a:defRPr>
            </a:lvl1pPr>
            <a:lvl2pPr algn="ctr">
              <a:buNone/>
              <a:defRPr sz="1800" b="0">
                <a:solidFill>
                  <a:srgbClr val="B6D2DC"/>
                </a:solidFill>
                <a:latin typeface="Arial"/>
                <a:ea typeface="Arial"/>
                <a:cs typeface="Arial"/>
              </a:defRPr>
            </a:lvl2pPr>
            <a:lvl3pPr algn="ctr">
              <a:buNone/>
              <a:defRPr sz="1800" b="0">
                <a:solidFill>
                  <a:srgbClr val="B6D2DC"/>
                </a:solidFill>
                <a:latin typeface="Arial"/>
                <a:ea typeface="Arial"/>
                <a:cs typeface="Arial"/>
              </a:defRPr>
            </a:lvl3pPr>
            <a:lvl4pPr algn="ctr">
              <a:buNone/>
              <a:defRPr sz="1800" b="0">
                <a:solidFill>
                  <a:srgbClr val="B6D2DC"/>
                </a:solidFill>
                <a:latin typeface="Arial"/>
                <a:ea typeface="Arial"/>
                <a:cs typeface="Arial"/>
              </a:defRPr>
            </a:lvl4pPr>
            <a:lvl5pPr algn="ctr">
              <a:buNone/>
              <a:defRPr sz="1800" b="0">
                <a:solidFill>
                  <a:srgbClr val="B6D2DC"/>
                </a:solidFill>
                <a:latin typeface="Arial"/>
                <a:ea typeface="Arial"/>
                <a:cs typeface="Arial"/>
              </a:defRPr>
            </a:lvl5pPr>
            <a:lvl6pPr algn="ctr">
              <a:buNone/>
              <a:defRPr sz="1800" b="0">
                <a:solidFill>
                  <a:srgbClr val="B6D2DC"/>
                </a:solidFill>
                <a:latin typeface="Arial"/>
                <a:ea typeface="Arial"/>
                <a:cs typeface="Arial"/>
              </a:defRPr>
            </a:lvl6pPr>
            <a:lvl7pPr algn="ctr">
              <a:buNone/>
              <a:defRPr sz="1800" b="0">
                <a:solidFill>
                  <a:srgbClr val="B6D2DC"/>
                </a:solidFill>
                <a:latin typeface="Arial"/>
                <a:ea typeface="Arial"/>
                <a:cs typeface="Arial"/>
              </a:defRPr>
            </a:lvl7pPr>
            <a:lvl8pPr algn="ctr">
              <a:buNone/>
              <a:defRPr sz="1800" b="0">
                <a:solidFill>
                  <a:srgbClr val="B6D2DC"/>
                </a:solidFill>
                <a:latin typeface="Arial"/>
                <a:ea typeface="Arial"/>
                <a:cs typeface="Arial"/>
              </a:defRPr>
            </a:lvl8pPr>
            <a:lvl9pPr algn="ctr">
              <a:buNone/>
              <a:defRPr sz="1800" b="0">
                <a:solidFill>
                  <a:srgbClr val="B6D2DC"/>
                </a:solidFill>
                <a:latin typeface="Arial"/>
                <a:ea typeface="Arial"/>
                <a:cs typeface="Arial"/>
              </a:defRPr>
            </a:lvl9pPr>
          </a:lstStyle>
          <a:p xmlns:a="http://schemas.openxmlformats.org/drawingml/2006/main">
            <a:pPr algn="ctr">
              <a:buNone/>
              <a:defRPr sz="1800" b="0">
                <a:solidFill>
                  <a:srgbClr val="B6D2DC"/>
                </a:solidFill>
                <a:latin typeface="Arial"/>
                <a:ea typeface="Arial"/>
                <a:cs typeface="Arial"/>
              </a:defRPr>
            </a:pPr>
            <a:r>
              <a:rPr sz="1800" b="0">
                <a:solidFill>
                  <a:srgbClr val="B6D2DC"/>
                </a:solidFill>
                <a:latin typeface="Arial"/>
                <a:ea typeface="Arial"/>
                <a:cs typeface="Arial"/>
              </a:rPr>
              <a:t/>
            </a:r>
          </a:p>
        </p:txBody>
      </p:sp>
      <p:sp>
        <p:nvSpPr>
          <p:cNvPr id="18" name="hebrew-word-16">
            <a:extLst xmlns:a="http://schemas.openxmlformats.org/drawingml/2006/main">
              <a:ext uri="{FF2B5EF4-FFF2-40B4-BE49-F238E27FC236}">
                <a16:creationId xmlns:a16="http://schemas.microsoft.com/office/drawing/2014/main" id="{B542B6E3-DE63-479A-A05B-16C45A1F43D0}"/>
              </a:ext>
            </a:extLst>
          </p:cNvPr>
          <p:cNvSpPr>
            <a:spLocks xmlns:a="http://schemas.openxmlformats.org/drawingml/2006/main" noGrp="1"/>
          </p:cNvSpPr>
          <p:nvPr/>
        </p:nvSpPr>
        <p:spPr>
          <a:xfrm xmlns:a="http://schemas.openxmlformats.org/drawingml/2006/main">
            <a:off x="8102917" y="5724525"/>
            <a:ext cx="947928" cy="3246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800" b="0">
                <a:solidFill>
                  <a:srgbClr val="B6D2DC"/>
                </a:solidFill>
                <a:latin typeface="Segoe UI"/>
                <a:ea typeface="Segoe UI"/>
                <a:cs typeface="Segoe UI"/>
              </a:defRPr>
            </a:defPPr>
            <a:lvl1pPr algn="ctr">
              <a:buNone/>
              <a:defRPr sz="1800" b="0">
                <a:solidFill>
                  <a:srgbClr val="B6D2DC"/>
                </a:solidFill>
                <a:latin typeface="Arial"/>
                <a:ea typeface="Arial"/>
                <a:cs typeface="Arial"/>
              </a:defRPr>
            </a:lvl1pPr>
            <a:lvl2pPr algn="ctr">
              <a:buNone/>
              <a:defRPr sz="1800" b="0">
                <a:solidFill>
                  <a:srgbClr val="B6D2DC"/>
                </a:solidFill>
                <a:latin typeface="Arial"/>
                <a:ea typeface="Arial"/>
                <a:cs typeface="Arial"/>
              </a:defRPr>
            </a:lvl2pPr>
            <a:lvl3pPr algn="ctr">
              <a:buNone/>
              <a:defRPr sz="1800" b="0">
                <a:solidFill>
                  <a:srgbClr val="B6D2DC"/>
                </a:solidFill>
                <a:latin typeface="Arial"/>
                <a:ea typeface="Arial"/>
                <a:cs typeface="Arial"/>
              </a:defRPr>
            </a:lvl3pPr>
            <a:lvl4pPr algn="ctr">
              <a:buNone/>
              <a:defRPr sz="1800" b="0">
                <a:solidFill>
                  <a:srgbClr val="B6D2DC"/>
                </a:solidFill>
                <a:latin typeface="Arial"/>
                <a:ea typeface="Arial"/>
                <a:cs typeface="Arial"/>
              </a:defRPr>
            </a:lvl4pPr>
            <a:lvl5pPr algn="ctr">
              <a:buNone/>
              <a:defRPr sz="1800" b="0">
                <a:solidFill>
                  <a:srgbClr val="B6D2DC"/>
                </a:solidFill>
                <a:latin typeface="Arial"/>
                <a:ea typeface="Arial"/>
                <a:cs typeface="Arial"/>
              </a:defRPr>
            </a:lvl5pPr>
            <a:lvl6pPr algn="ctr">
              <a:buNone/>
              <a:defRPr sz="1800" b="0">
                <a:solidFill>
                  <a:srgbClr val="B6D2DC"/>
                </a:solidFill>
                <a:latin typeface="Arial"/>
                <a:ea typeface="Arial"/>
                <a:cs typeface="Arial"/>
              </a:defRPr>
            </a:lvl6pPr>
            <a:lvl7pPr algn="ctr">
              <a:buNone/>
              <a:defRPr sz="1800" b="0">
                <a:solidFill>
                  <a:srgbClr val="B6D2DC"/>
                </a:solidFill>
                <a:latin typeface="Arial"/>
                <a:ea typeface="Arial"/>
                <a:cs typeface="Arial"/>
              </a:defRPr>
            </a:lvl7pPr>
            <a:lvl8pPr algn="ctr">
              <a:buNone/>
              <a:defRPr sz="1800" b="0">
                <a:solidFill>
                  <a:srgbClr val="B6D2DC"/>
                </a:solidFill>
                <a:latin typeface="Arial"/>
                <a:ea typeface="Arial"/>
                <a:cs typeface="Arial"/>
              </a:defRPr>
            </a:lvl8pPr>
            <a:lvl9pPr algn="ctr">
              <a:buNone/>
              <a:defRPr sz="1800" b="0">
                <a:solidFill>
                  <a:srgbClr val="B6D2DC"/>
                </a:solidFill>
                <a:latin typeface="Arial"/>
                <a:ea typeface="Arial"/>
                <a:cs typeface="Arial"/>
              </a:defRPr>
            </a:lvl9pPr>
          </a:lstStyle>
          <a:p xmlns:a="http://schemas.openxmlformats.org/drawingml/2006/main">
            <a:pPr algn="ctr">
              <a:buNone/>
              <a:defRPr sz="1800" b="0">
                <a:solidFill>
                  <a:srgbClr val="B6D2DC"/>
                </a:solidFill>
                <a:latin typeface="Arial"/>
                <a:ea typeface="Arial"/>
                <a:cs typeface="Arial"/>
              </a:defRPr>
            </a:pPr>
            <a:r>
              <a:rPr sz="1800" b="0">
                <a:solidFill>
                  <a:srgbClr val="B6D2DC"/>
                </a:solidFill>
                <a:latin typeface="Arial"/>
                <a:ea typeface="Arial"/>
                <a:cs typeface="Arial"/>
              </a:rPr>
              <a:t/>
            </a:r>
          </a:p>
        </p:txBody>
      </p:sp>
      <p:sp>
        <p:nvSpPr>
          <p:cNvPr id="20" name="English text">
            <a:extLst xmlns:a="http://schemas.openxmlformats.org/drawingml/2006/main">
              <a:ext uri="{FF2B5EF4-FFF2-40B4-BE49-F238E27FC236}">
                <a16:creationId xmlns:a16="http://schemas.microsoft.com/office/drawing/2014/main" id="{CD4437BF-D5DC-4DF0-9508-47B5B3DC8053}"/>
              </a:ext>
            </a:extLst>
          </p:cNvPr>
          <p:cNvSpPr>
            <a:spLocks xmlns:a="http://schemas.openxmlformats.org/drawingml/2006/main" noGrp="1"/>
          </p:cNvSpPr>
          <p:nvPr/>
        </p:nvSpPr>
        <p:spPr>
          <a:xfrm xmlns:a="http://schemas.openxmlformats.org/drawingml/2006/main">
            <a:off x="609600" y="4095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3375" b="1">
                <a:solidFill>
                  <a:srgbClr val="F5FCFF"/>
                </a:solidFill>
                <a:latin typeface="Segoe UI"/>
                <a:ea typeface="Segoe UI"/>
                <a:cs typeface="Segoe UI"/>
              </a:defRPr>
            </a:defPPr>
            <a:lvl1pPr algn="l">
              <a:buNone/>
              <a:defRPr sz="3375" b="1">
                <a:solidFill>
                  <a:srgbClr val="F5FCFF"/>
                </a:solidFill>
                <a:latin typeface="Arial"/>
                <a:ea typeface="Arial"/>
                <a:cs typeface="Arial"/>
              </a:defRPr>
            </a:lvl1pPr>
            <a:lvl2pPr algn="l">
              <a:buNone/>
              <a:defRPr sz="3375" b="1">
                <a:solidFill>
                  <a:srgbClr val="F5FCFF"/>
                </a:solidFill>
                <a:latin typeface="Arial"/>
                <a:ea typeface="Arial"/>
                <a:cs typeface="Arial"/>
              </a:defRPr>
            </a:lvl2pPr>
            <a:lvl3pPr algn="l">
              <a:buNone/>
              <a:defRPr sz="3375" b="1">
                <a:solidFill>
                  <a:srgbClr val="F5FCFF"/>
                </a:solidFill>
                <a:latin typeface="Arial"/>
                <a:ea typeface="Arial"/>
                <a:cs typeface="Arial"/>
              </a:defRPr>
            </a:lvl3pPr>
            <a:lvl4pPr algn="l">
              <a:buNone/>
              <a:defRPr sz="3375" b="1">
                <a:solidFill>
                  <a:srgbClr val="F5FCFF"/>
                </a:solidFill>
                <a:latin typeface="Arial"/>
                <a:ea typeface="Arial"/>
                <a:cs typeface="Arial"/>
              </a:defRPr>
            </a:lvl4pPr>
            <a:lvl5pPr algn="l">
              <a:buNone/>
              <a:defRPr sz="3375" b="1">
                <a:solidFill>
                  <a:srgbClr val="F5FCFF"/>
                </a:solidFill>
                <a:latin typeface="Arial"/>
                <a:ea typeface="Arial"/>
                <a:cs typeface="Arial"/>
              </a:defRPr>
            </a:lvl5pPr>
            <a:lvl6pPr algn="l">
              <a:buNone/>
              <a:defRPr sz="3375" b="1">
                <a:solidFill>
                  <a:srgbClr val="F5FCFF"/>
                </a:solidFill>
                <a:latin typeface="Arial"/>
                <a:ea typeface="Arial"/>
                <a:cs typeface="Arial"/>
              </a:defRPr>
            </a:lvl6pPr>
            <a:lvl7pPr algn="l">
              <a:buNone/>
              <a:defRPr sz="3375" b="1">
                <a:solidFill>
                  <a:srgbClr val="F5FCFF"/>
                </a:solidFill>
                <a:latin typeface="Arial"/>
                <a:ea typeface="Arial"/>
                <a:cs typeface="Arial"/>
              </a:defRPr>
            </a:lvl7pPr>
            <a:lvl8pPr algn="l">
              <a:buNone/>
              <a:defRPr sz="3375" b="1">
                <a:solidFill>
                  <a:srgbClr val="F5FCFF"/>
                </a:solidFill>
                <a:latin typeface="Arial"/>
                <a:ea typeface="Arial"/>
                <a:cs typeface="Arial"/>
              </a:defRPr>
            </a:lvl8pPr>
            <a:lvl9pPr algn="l">
              <a:buNone/>
              <a:defRPr sz="3375" b="1">
                <a:solidFill>
                  <a:srgbClr val="F5FCFF"/>
                </a:solidFill>
                <a:latin typeface="Arial"/>
                <a:ea typeface="Arial"/>
                <a:cs typeface="Arial"/>
              </a:defRPr>
            </a:lvl9pPr>
          </a:lstStyle>
          <a:p xmlns:a="http://schemas.openxmlformats.org/drawingml/2006/main">
            <a:pPr algn="l">
              <a:buNone/>
              <a:defRPr sz="3375" b="1">
                <a:solidFill>
                  <a:srgbClr val="F5FCFF"/>
                </a:solidFill>
                <a:latin typeface="Segoe UI"/>
                <a:ea typeface="Segoe UI"/>
                <a:cs typeface="Segoe UI"/>
              </a:defRPr>
            </a:pPr>
            <a:r>
              <a:rPr sz="3375" b="1">
                <a:solidFill>
                  <a:srgbClr val="F5FCFF"/>
                </a:solidFill>
                <a:latin typeface="Segoe UI"/>
                <a:ea typeface="Segoe UI"/>
                <a:cs typeface="Segoe UI"/>
              </a:rPr>
              <a:t>Your next tray is waiting</a:t>
            </a:r>
          </a:p>
        </p:txBody>
      </p:sp>
      <p:sp>
        <p:nvSpPr>
          <p:cNvPr id="21" name="English text">
            <a:extLst xmlns:a="http://schemas.openxmlformats.org/drawingml/2006/main">
              <a:ext uri="{FF2B5EF4-FFF2-40B4-BE49-F238E27FC236}">
                <a16:creationId xmlns:a16="http://schemas.microsoft.com/office/drawing/2014/main" id="{B06A7F96-FE50-4958-8868-C6D6D7DDD855}"/>
              </a:ext>
            </a:extLst>
          </p:cNvPr>
          <p:cNvSpPr>
            <a:spLocks xmlns:a="http://schemas.openxmlformats.org/drawingml/2006/main" noGrp="1"/>
          </p:cNvSpPr>
          <p:nvPr/>
        </p:nvSpPr>
        <p:spPr>
          <a:xfrm xmlns:a="http://schemas.openxmlformats.org/drawingml/2006/main">
            <a:off x="609600" y="63912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275" b="0">
                <a:solidFill>
                  <a:srgbClr val="53DDD5"/>
                </a:solidFill>
                <a:latin typeface="Segoe UI"/>
                <a:ea typeface="Segoe UI"/>
                <a:cs typeface="Segoe UI"/>
              </a:defRPr>
            </a:defPPr>
            <a:lvl1pPr algn="l">
              <a:buNone/>
              <a:defRPr sz="1275" b="0">
                <a:solidFill>
                  <a:srgbClr val="53DDD5"/>
                </a:solidFill>
                <a:latin typeface="Arial"/>
                <a:ea typeface="Arial"/>
                <a:cs typeface="Arial"/>
              </a:defRPr>
            </a:lvl1pPr>
            <a:lvl2pPr algn="l">
              <a:buNone/>
              <a:defRPr sz="1275" b="0">
                <a:solidFill>
                  <a:srgbClr val="53DDD5"/>
                </a:solidFill>
                <a:latin typeface="Arial"/>
                <a:ea typeface="Arial"/>
                <a:cs typeface="Arial"/>
              </a:defRPr>
            </a:lvl2pPr>
            <a:lvl3pPr algn="l">
              <a:buNone/>
              <a:defRPr sz="1275" b="0">
                <a:solidFill>
                  <a:srgbClr val="53DDD5"/>
                </a:solidFill>
                <a:latin typeface="Arial"/>
                <a:ea typeface="Arial"/>
                <a:cs typeface="Arial"/>
              </a:defRPr>
            </a:lvl3pPr>
            <a:lvl4pPr algn="l">
              <a:buNone/>
              <a:defRPr sz="1275" b="0">
                <a:solidFill>
                  <a:srgbClr val="53DDD5"/>
                </a:solidFill>
                <a:latin typeface="Arial"/>
                <a:ea typeface="Arial"/>
                <a:cs typeface="Arial"/>
              </a:defRPr>
            </a:lvl4pPr>
            <a:lvl5pPr algn="l">
              <a:buNone/>
              <a:defRPr sz="1275" b="0">
                <a:solidFill>
                  <a:srgbClr val="53DDD5"/>
                </a:solidFill>
                <a:latin typeface="Arial"/>
                <a:ea typeface="Arial"/>
                <a:cs typeface="Arial"/>
              </a:defRPr>
            </a:lvl5pPr>
            <a:lvl6pPr algn="l">
              <a:buNone/>
              <a:defRPr sz="1275" b="0">
                <a:solidFill>
                  <a:srgbClr val="53DDD5"/>
                </a:solidFill>
                <a:latin typeface="Arial"/>
                <a:ea typeface="Arial"/>
                <a:cs typeface="Arial"/>
              </a:defRPr>
            </a:lvl6pPr>
            <a:lvl7pPr algn="l">
              <a:buNone/>
              <a:defRPr sz="1275" b="0">
                <a:solidFill>
                  <a:srgbClr val="53DDD5"/>
                </a:solidFill>
                <a:latin typeface="Arial"/>
                <a:ea typeface="Arial"/>
                <a:cs typeface="Arial"/>
              </a:defRPr>
            </a:lvl7pPr>
            <a:lvl8pPr algn="l">
              <a:buNone/>
              <a:defRPr sz="1275" b="0">
                <a:solidFill>
                  <a:srgbClr val="53DDD5"/>
                </a:solidFill>
                <a:latin typeface="Arial"/>
                <a:ea typeface="Arial"/>
                <a:cs typeface="Arial"/>
              </a:defRPr>
            </a:lvl8pPr>
            <a:lvl9pPr algn="l">
              <a:buNone/>
              <a:defRPr sz="1275" b="0">
                <a:solidFill>
                  <a:srgbClr val="53DDD5"/>
                </a:solidFill>
                <a:latin typeface="Arial"/>
                <a:ea typeface="Arial"/>
                <a:cs typeface="Arial"/>
              </a:defRPr>
            </a:lvl9pPr>
          </a:lstStyle>
          <a:p xmlns:a="http://schemas.openxmlformats.org/drawingml/2006/main">
            <a:pPr algn="l">
              <a:buNone/>
              <a:defRPr sz="1275" b="0">
                <a:solidFill>
                  <a:srgbClr val="53DDD5"/>
                </a:solidFill>
                <a:latin typeface="Segoe UI"/>
                <a:ea typeface="Segoe UI"/>
                <a:cs typeface="Segoe UI"/>
              </a:defRPr>
            </a:pPr>
            <a:r>
              <a:rPr sz="1275" b="0">
                <a:solidFill>
                  <a:srgbClr val="53DDD5"/>
                </a:solidFill>
                <a:latin typeface="Segoe UI"/>
                <a:ea typeface="Segoe UI"/>
                <a:cs typeface="Segoe UI"/>
              </a:rPr>
              <a:t>11</a:t>
            </a:r>
          </a:p>
        </p:txBody>
      </p:sp>
      <p:sp>
        <p:nvSpPr>
          <p:cNvPr id="22" name="English text">
            <a:extLst xmlns:a="http://schemas.openxmlformats.org/drawingml/2006/main">
              <a:ext uri="{FF2B5EF4-FFF2-40B4-BE49-F238E27FC236}">
                <a16:creationId xmlns:a16="http://schemas.microsoft.com/office/drawing/2014/main" id="{D99A01E6-1919-4F89-8DDE-DCC2E3CDACFD}"/>
              </a:ext>
            </a:extLst>
          </p:cNvPr>
          <p:cNvSpPr>
            <a:spLocks xmlns:a="http://schemas.openxmlformats.org/drawingml/2006/main" noGrp="1"/>
          </p:cNvSpPr>
          <p:nvPr/>
        </p:nvSpPr>
        <p:spPr>
          <a:xfrm xmlns:a="http://schemas.openxmlformats.org/drawingml/2006/main">
            <a:off x="5410200" y="1952625"/>
            <a:ext cx="61722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4425" b="1">
                <a:solidFill>
                  <a:srgbClr val="F5FCFF"/>
                </a:solidFill>
                <a:latin typeface="Segoe UI"/>
                <a:ea typeface="Segoe UI"/>
                <a:cs typeface="Segoe UI"/>
              </a:defRPr>
            </a:defPPr>
            <a:lvl1pPr algn="l">
              <a:buNone/>
              <a:defRPr sz="4425" b="1">
                <a:solidFill>
                  <a:srgbClr val="F5FCFF"/>
                </a:solidFill>
                <a:latin typeface="Arial"/>
                <a:ea typeface="Arial"/>
                <a:cs typeface="Arial"/>
              </a:defRPr>
            </a:lvl1pPr>
            <a:lvl2pPr algn="l">
              <a:buNone/>
              <a:defRPr sz="4425" b="1">
                <a:solidFill>
                  <a:srgbClr val="F5FCFF"/>
                </a:solidFill>
                <a:latin typeface="Arial"/>
                <a:ea typeface="Arial"/>
                <a:cs typeface="Arial"/>
              </a:defRPr>
            </a:lvl2pPr>
            <a:lvl3pPr algn="l">
              <a:buNone/>
              <a:defRPr sz="4425" b="1">
                <a:solidFill>
                  <a:srgbClr val="F5FCFF"/>
                </a:solidFill>
                <a:latin typeface="Arial"/>
                <a:ea typeface="Arial"/>
                <a:cs typeface="Arial"/>
              </a:defRPr>
            </a:lvl3pPr>
            <a:lvl4pPr algn="l">
              <a:buNone/>
              <a:defRPr sz="4425" b="1">
                <a:solidFill>
                  <a:srgbClr val="F5FCFF"/>
                </a:solidFill>
                <a:latin typeface="Arial"/>
                <a:ea typeface="Arial"/>
                <a:cs typeface="Arial"/>
              </a:defRPr>
            </a:lvl4pPr>
            <a:lvl5pPr algn="l">
              <a:buNone/>
              <a:defRPr sz="4425" b="1">
                <a:solidFill>
                  <a:srgbClr val="F5FCFF"/>
                </a:solidFill>
                <a:latin typeface="Arial"/>
                <a:ea typeface="Arial"/>
                <a:cs typeface="Arial"/>
              </a:defRPr>
            </a:lvl5pPr>
            <a:lvl6pPr algn="l">
              <a:buNone/>
              <a:defRPr sz="4425" b="1">
                <a:solidFill>
                  <a:srgbClr val="F5FCFF"/>
                </a:solidFill>
                <a:latin typeface="Arial"/>
                <a:ea typeface="Arial"/>
                <a:cs typeface="Arial"/>
              </a:defRPr>
            </a:lvl6pPr>
            <a:lvl7pPr algn="l">
              <a:buNone/>
              <a:defRPr sz="4425" b="1">
                <a:solidFill>
                  <a:srgbClr val="F5FCFF"/>
                </a:solidFill>
                <a:latin typeface="Arial"/>
                <a:ea typeface="Arial"/>
                <a:cs typeface="Arial"/>
              </a:defRPr>
            </a:lvl7pPr>
            <a:lvl8pPr algn="l">
              <a:buNone/>
              <a:defRPr sz="4425" b="1">
                <a:solidFill>
                  <a:srgbClr val="F5FCFF"/>
                </a:solidFill>
                <a:latin typeface="Arial"/>
                <a:ea typeface="Arial"/>
                <a:cs typeface="Arial"/>
              </a:defRPr>
            </a:lvl8pPr>
            <a:lvl9pPr algn="l">
              <a:buNone/>
              <a:defRPr sz="4425" b="1">
                <a:solidFill>
                  <a:srgbClr val="F5FCFF"/>
                </a:solidFill>
                <a:latin typeface="Arial"/>
                <a:ea typeface="Arial"/>
                <a:cs typeface="Arial"/>
              </a:defRPr>
            </a:lvl9pPr>
          </a:lstStyle>
          <a:p xmlns:a="http://schemas.openxmlformats.org/drawingml/2006/main">
            <a:pPr algn="l">
              <a:buNone/>
              <a:defRPr sz="4425" b="1">
                <a:solidFill>
                  <a:srgbClr val="F5FCFF"/>
                </a:solidFill>
                <a:latin typeface="Segoe UI"/>
                <a:ea typeface="Segoe UI"/>
                <a:cs typeface="Segoe UI"/>
              </a:defRPr>
            </a:pPr>
            <a:r>
              <a:rPr sz="4425" b="1">
                <a:solidFill>
                  <a:srgbClr val="F5FCFF"/>
                </a:solidFill>
                <a:latin typeface="Segoe UI"/>
                <a:ea typeface="Segoe UI"/>
                <a:cs typeface="Segoe UI"/>
              </a:rPr>
              <a:t>TRAY MASTER</a:t>
            </a:r>
          </a:p>
        </p:txBody>
      </p:sp>
      <p:sp>
        <p:nvSpPr>
          <p:cNvPr id="23" name="English text">
            <a:extLst xmlns:a="http://schemas.openxmlformats.org/drawingml/2006/main">
              <a:ext uri="{FF2B5EF4-FFF2-40B4-BE49-F238E27FC236}">
                <a16:creationId xmlns:a16="http://schemas.microsoft.com/office/drawing/2014/main" id="{51B709F3-8527-4F6B-B68D-51C0CB38DB56}"/>
              </a:ext>
            </a:extLst>
          </p:cNvPr>
          <p:cNvSpPr>
            <a:spLocks xmlns:a="http://schemas.openxmlformats.org/drawingml/2006/main" noGrp="1"/>
          </p:cNvSpPr>
          <p:nvPr/>
        </p:nvSpPr>
        <p:spPr>
          <a:xfrm xmlns:a="http://schemas.openxmlformats.org/drawingml/2006/main">
            <a:off x="5410200" y="3095625"/>
            <a:ext cx="61722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3225" b="1">
                <a:solidFill>
                  <a:srgbClr val="53DDD5"/>
                </a:solidFill>
                <a:latin typeface="Segoe UI"/>
                <a:ea typeface="Segoe UI"/>
                <a:cs typeface="Segoe UI"/>
              </a:defRPr>
            </a:defPPr>
            <a:lvl1pPr algn="l">
              <a:buNone/>
              <a:defRPr sz="3225" b="1">
                <a:solidFill>
                  <a:srgbClr val="53DDD5"/>
                </a:solidFill>
                <a:latin typeface="Arial"/>
                <a:ea typeface="Arial"/>
                <a:cs typeface="Arial"/>
              </a:defRPr>
            </a:lvl1pPr>
            <a:lvl2pPr algn="l">
              <a:buNone/>
              <a:defRPr sz="3225" b="1">
                <a:solidFill>
                  <a:srgbClr val="53DDD5"/>
                </a:solidFill>
                <a:latin typeface="Arial"/>
                <a:ea typeface="Arial"/>
                <a:cs typeface="Arial"/>
              </a:defRPr>
            </a:lvl2pPr>
            <a:lvl3pPr algn="l">
              <a:buNone/>
              <a:defRPr sz="3225" b="1">
                <a:solidFill>
                  <a:srgbClr val="53DDD5"/>
                </a:solidFill>
                <a:latin typeface="Arial"/>
                <a:ea typeface="Arial"/>
                <a:cs typeface="Arial"/>
              </a:defRPr>
            </a:lvl3pPr>
            <a:lvl4pPr algn="l">
              <a:buNone/>
              <a:defRPr sz="3225" b="1">
                <a:solidFill>
                  <a:srgbClr val="53DDD5"/>
                </a:solidFill>
                <a:latin typeface="Arial"/>
                <a:ea typeface="Arial"/>
                <a:cs typeface="Arial"/>
              </a:defRPr>
            </a:lvl4pPr>
            <a:lvl5pPr algn="l">
              <a:buNone/>
              <a:defRPr sz="3225" b="1">
                <a:solidFill>
                  <a:srgbClr val="53DDD5"/>
                </a:solidFill>
                <a:latin typeface="Arial"/>
                <a:ea typeface="Arial"/>
                <a:cs typeface="Arial"/>
              </a:defRPr>
            </a:lvl5pPr>
            <a:lvl6pPr algn="l">
              <a:buNone/>
              <a:defRPr sz="3225" b="1">
                <a:solidFill>
                  <a:srgbClr val="53DDD5"/>
                </a:solidFill>
                <a:latin typeface="Arial"/>
                <a:ea typeface="Arial"/>
                <a:cs typeface="Arial"/>
              </a:defRPr>
            </a:lvl6pPr>
            <a:lvl7pPr algn="l">
              <a:buNone/>
              <a:defRPr sz="3225" b="1">
                <a:solidFill>
                  <a:srgbClr val="53DDD5"/>
                </a:solidFill>
                <a:latin typeface="Arial"/>
                <a:ea typeface="Arial"/>
                <a:cs typeface="Arial"/>
              </a:defRPr>
            </a:lvl7pPr>
            <a:lvl8pPr algn="l">
              <a:buNone/>
              <a:defRPr sz="3225" b="1">
                <a:solidFill>
                  <a:srgbClr val="53DDD5"/>
                </a:solidFill>
                <a:latin typeface="Arial"/>
                <a:ea typeface="Arial"/>
                <a:cs typeface="Arial"/>
              </a:defRPr>
            </a:lvl8pPr>
            <a:lvl9pPr algn="l">
              <a:buNone/>
              <a:defRPr sz="3225" b="1">
                <a:solidFill>
                  <a:srgbClr val="53DDD5"/>
                </a:solidFill>
                <a:latin typeface="Arial"/>
                <a:ea typeface="Arial"/>
                <a:cs typeface="Arial"/>
              </a:defRPr>
            </a:lvl9pPr>
          </a:lstStyle>
          <a:p xmlns:a="http://schemas.openxmlformats.org/drawingml/2006/main">
            <a:pPr algn="l">
              <a:buNone/>
              <a:defRPr sz="3225" b="1">
                <a:solidFill>
                  <a:srgbClr val="53DDD5"/>
                </a:solidFill>
                <a:latin typeface="Segoe UI"/>
                <a:ea typeface="Segoe UI"/>
                <a:cs typeface="Segoe UI"/>
              </a:defRPr>
            </a:pPr>
            <a:r>
              <a:rPr sz="3225" b="1">
                <a:solidFill>
                  <a:srgbClr val="53DDD5"/>
                </a:solidFill>
                <a:latin typeface="Segoe UI"/>
                <a:ea typeface="Segoe UI"/>
                <a:cs typeface="Segoe UI"/>
              </a:rPr>
              <a:t>Scan the code</a:t>
            </a:r>
          </a:p>
          <a:p xmlns:a="http://schemas.openxmlformats.org/drawingml/2006/main">
            <a:pPr algn="l">
              <a:buNone/>
              <a:defRPr sz="3225" b="1">
                <a:solidFill>
                  <a:srgbClr val="53DDD5"/>
                </a:solidFill>
                <a:latin typeface="Segoe UI"/>
                <a:ea typeface="Segoe UI"/>
                <a:cs typeface="Segoe UI"/>
              </a:defRPr>
            </a:pPr>
            <a:r>
              <a:rPr sz="3225" b="1">
                <a:solidFill>
                  <a:srgbClr val="53DDD5"/>
                </a:solidFill>
                <a:latin typeface="Segoe UI"/>
                <a:ea typeface="Segoe UI"/>
                <a:cs typeface="Segoe UI"/>
              </a:rPr>
              <a:t>and start playing</a:t>
            </a:r>
          </a:p>
        </p:txBody>
      </p:sp>
      <p:sp>
        <p:nvSpPr>
          <p:cNvPr id="24" name="English text">
            <a:extLst xmlns:a="http://schemas.openxmlformats.org/drawingml/2006/main">
              <a:ext uri="{FF2B5EF4-FFF2-40B4-BE49-F238E27FC236}">
                <a16:creationId xmlns:a16="http://schemas.microsoft.com/office/drawing/2014/main" id="{71B5D5B9-7A7C-4DBA-A55C-4C9A336FFBB7}"/>
              </a:ext>
            </a:extLst>
          </p:cNvPr>
          <p:cNvSpPr>
            <a:spLocks xmlns:a="http://schemas.openxmlformats.org/drawingml/2006/main" noGrp="1"/>
          </p:cNvSpPr>
          <p:nvPr/>
        </p:nvSpPr>
        <p:spPr>
          <a:xfrm xmlns:a="http://schemas.openxmlformats.org/drawingml/2006/main">
            <a:off x="5029200" y="4876800"/>
            <a:ext cx="65532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2025" b="0">
                <a:solidFill>
                  <a:srgbClr val="B6D2DC"/>
                </a:solidFill>
                <a:latin typeface="Segoe UI"/>
                <a:ea typeface="Segoe UI"/>
                <a:cs typeface="Segoe UI"/>
              </a:defRPr>
            </a:defPPr>
            <a:lvl1pPr algn="l">
              <a:buNone/>
              <a:defRPr sz="2025" b="0">
                <a:solidFill>
                  <a:srgbClr val="B6D2DC"/>
                </a:solidFill>
                <a:latin typeface="Arial"/>
                <a:ea typeface="Arial"/>
                <a:cs typeface="Arial"/>
              </a:defRPr>
            </a:lvl1pPr>
            <a:lvl2pPr algn="l">
              <a:buNone/>
              <a:defRPr sz="2025" b="0">
                <a:solidFill>
                  <a:srgbClr val="B6D2DC"/>
                </a:solidFill>
                <a:latin typeface="Arial"/>
                <a:ea typeface="Arial"/>
                <a:cs typeface="Arial"/>
              </a:defRPr>
            </a:lvl2pPr>
            <a:lvl3pPr algn="l">
              <a:buNone/>
              <a:defRPr sz="2025" b="0">
                <a:solidFill>
                  <a:srgbClr val="B6D2DC"/>
                </a:solidFill>
                <a:latin typeface="Arial"/>
                <a:ea typeface="Arial"/>
                <a:cs typeface="Arial"/>
              </a:defRPr>
            </a:lvl3pPr>
            <a:lvl4pPr algn="l">
              <a:buNone/>
              <a:defRPr sz="2025" b="0">
                <a:solidFill>
                  <a:srgbClr val="B6D2DC"/>
                </a:solidFill>
                <a:latin typeface="Arial"/>
                <a:ea typeface="Arial"/>
                <a:cs typeface="Arial"/>
              </a:defRPr>
            </a:lvl4pPr>
            <a:lvl5pPr algn="l">
              <a:buNone/>
              <a:defRPr sz="2025" b="0">
                <a:solidFill>
                  <a:srgbClr val="B6D2DC"/>
                </a:solidFill>
                <a:latin typeface="Arial"/>
                <a:ea typeface="Arial"/>
                <a:cs typeface="Arial"/>
              </a:defRPr>
            </a:lvl5pPr>
            <a:lvl6pPr algn="l">
              <a:buNone/>
              <a:defRPr sz="2025" b="0">
                <a:solidFill>
                  <a:srgbClr val="B6D2DC"/>
                </a:solidFill>
                <a:latin typeface="Arial"/>
                <a:ea typeface="Arial"/>
                <a:cs typeface="Arial"/>
              </a:defRPr>
            </a:lvl6pPr>
            <a:lvl7pPr algn="l">
              <a:buNone/>
              <a:defRPr sz="2025" b="0">
                <a:solidFill>
                  <a:srgbClr val="B6D2DC"/>
                </a:solidFill>
                <a:latin typeface="Arial"/>
                <a:ea typeface="Arial"/>
                <a:cs typeface="Arial"/>
              </a:defRPr>
            </a:lvl7pPr>
            <a:lvl8pPr algn="l">
              <a:buNone/>
              <a:defRPr sz="2025" b="0">
                <a:solidFill>
                  <a:srgbClr val="B6D2DC"/>
                </a:solidFill>
                <a:latin typeface="Arial"/>
                <a:ea typeface="Arial"/>
                <a:cs typeface="Arial"/>
              </a:defRPr>
            </a:lvl8pPr>
            <a:lvl9pPr algn="l">
              <a:buNone/>
              <a:defRPr sz="2025" b="0">
                <a:solidFill>
                  <a:srgbClr val="B6D2DC"/>
                </a:solidFill>
                <a:latin typeface="Arial"/>
                <a:ea typeface="Arial"/>
                <a:cs typeface="Arial"/>
              </a:defRPr>
            </a:lvl9pPr>
          </a:lstStyle>
          <a:p xmlns:a="http://schemas.openxmlformats.org/drawingml/2006/main">
            <a:pPr algn="l">
              <a:buNone/>
              <a:defRPr sz="2025" b="0">
                <a:solidFill>
                  <a:srgbClr val="B6D2DC"/>
                </a:solidFill>
                <a:latin typeface="Segoe UI"/>
                <a:ea typeface="Segoe UI"/>
                <a:cs typeface="Segoe UI"/>
              </a:defRPr>
            </a:pPr>
            <a:r>
              <a:rPr sz="2025" b="0">
                <a:solidFill>
                  <a:srgbClr val="B6D2DC"/>
                </a:solidFill>
                <a:latin typeface="Segoe UI"/>
                <a:ea typeface="Segoe UI"/>
                <a:cs typeface="Segoe UI"/>
                <a:hlinkClick xmlns:r="http://schemas.openxmlformats.org/officeDocument/2006/relationships" r:id="Rf59f17c90c3d448f"/>
              </a:rPr>
              <a:t>spacesquidgames.itch.io/tray-master</a:t>
            </a:r>
          </a:p>
        </p:txBody>
      </p:sp>
      <p:sp>
        <p:nvSpPr>
          <p:cNvPr id="25" name="English text">
            <a:extLst xmlns:a="http://schemas.openxmlformats.org/drawingml/2006/main">
              <a:ext uri="{FF2B5EF4-FFF2-40B4-BE49-F238E27FC236}">
                <a16:creationId xmlns:a16="http://schemas.microsoft.com/office/drawing/2014/main" id="{BDE3E133-E80A-447F-9C1C-23B0A69F9652}"/>
              </a:ext>
            </a:extLst>
          </p:cNvPr>
          <p:cNvSpPr>
            <a:spLocks xmlns:a="http://schemas.openxmlformats.org/drawingml/2006/main" noGrp="1"/>
          </p:cNvSpPr>
          <p:nvPr/>
        </p:nvSpPr>
        <p:spPr>
          <a:xfrm xmlns:a="http://schemas.openxmlformats.org/drawingml/2006/main">
            <a:off x="5029200" y="5724525"/>
            <a:ext cx="65532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lgn="l">
              <a:defRPr sz="1800" b="0">
                <a:solidFill>
                  <a:srgbClr val="B6D2DC"/>
                </a:solidFill>
                <a:latin typeface="Segoe UI"/>
                <a:ea typeface="Segoe UI"/>
                <a:cs typeface="Segoe UI"/>
              </a:defRPr>
            </a:defPPr>
            <a:lvl1pPr algn="l">
              <a:buNone/>
              <a:defRPr sz="1800" b="0">
                <a:solidFill>
                  <a:srgbClr val="B6D2DC"/>
                </a:solidFill>
                <a:latin typeface="Arial"/>
                <a:ea typeface="Arial"/>
                <a:cs typeface="Arial"/>
              </a:defRPr>
            </a:lvl1pPr>
            <a:lvl2pPr algn="l">
              <a:buNone/>
              <a:defRPr sz="1800" b="0">
                <a:solidFill>
                  <a:srgbClr val="B6D2DC"/>
                </a:solidFill>
                <a:latin typeface="Arial"/>
                <a:ea typeface="Arial"/>
                <a:cs typeface="Arial"/>
              </a:defRPr>
            </a:lvl2pPr>
            <a:lvl3pPr algn="l">
              <a:buNone/>
              <a:defRPr sz="1800" b="0">
                <a:solidFill>
                  <a:srgbClr val="B6D2DC"/>
                </a:solidFill>
                <a:latin typeface="Arial"/>
                <a:ea typeface="Arial"/>
                <a:cs typeface="Arial"/>
              </a:defRPr>
            </a:lvl3pPr>
            <a:lvl4pPr algn="l">
              <a:buNone/>
              <a:defRPr sz="1800" b="0">
                <a:solidFill>
                  <a:srgbClr val="B6D2DC"/>
                </a:solidFill>
                <a:latin typeface="Arial"/>
                <a:ea typeface="Arial"/>
                <a:cs typeface="Arial"/>
              </a:defRPr>
            </a:lvl4pPr>
            <a:lvl5pPr algn="l">
              <a:buNone/>
              <a:defRPr sz="1800" b="0">
                <a:solidFill>
                  <a:srgbClr val="B6D2DC"/>
                </a:solidFill>
                <a:latin typeface="Arial"/>
                <a:ea typeface="Arial"/>
                <a:cs typeface="Arial"/>
              </a:defRPr>
            </a:lvl5pPr>
            <a:lvl6pPr algn="l">
              <a:buNone/>
              <a:defRPr sz="1800" b="0">
                <a:solidFill>
                  <a:srgbClr val="B6D2DC"/>
                </a:solidFill>
                <a:latin typeface="Arial"/>
                <a:ea typeface="Arial"/>
                <a:cs typeface="Arial"/>
              </a:defRPr>
            </a:lvl6pPr>
            <a:lvl7pPr algn="l">
              <a:buNone/>
              <a:defRPr sz="1800" b="0">
                <a:solidFill>
                  <a:srgbClr val="B6D2DC"/>
                </a:solidFill>
                <a:latin typeface="Arial"/>
                <a:ea typeface="Arial"/>
                <a:cs typeface="Arial"/>
              </a:defRPr>
            </a:lvl7pPr>
            <a:lvl8pPr algn="l">
              <a:buNone/>
              <a:defRPr sz="1800" b="0">
                <a:solidFill>
                  <a:srgbClr val="B6D2DC"/>
                </a:solidFill>
                <a:latin typeface="Arial"/>
                <a:ea typeface="Arial"/>
                <a:cs typeface="Arial"/>
              </a:defRPr>
            </a:lvl8pPr>
            <a:lvl9pPr algn="l">
              <a:buNone/>
              <a:defRPr sz="1800" b="0">
                <a:solidFill>
                  <a:srgbClr val="B6D2DC"/>
                </a:solidFill>
                <a:latin typeface="Arial"/>
                <a:ea typeface="Arial"/>
                <a:cs typeface="Arial"/>
              </a:defRPr>
            </a:lvl9pPr>
          </a:lstStyle>
          <a:p xmlns:a="http://schemas.openxmlformats.org/drawingml/2006/main">
            <a:pPr algn="l">
              <a:buNone/>
              <a:defRPr sz="1800" b="0">
                <a:solidFill>
                  <a:srgbClr val="B6D2DC"/>
                </a:solidFill>
                <a:latin typeface="Segoe UI"/>
                <a:ea typeface="Segoe UI"/>
                <a:cs typeface="Segoe UI"/>
              </a:defRPr>
            </a:pPr>
            <a:r>
              <a:rPr sz="1800" b="0">
                <a:solidFill>
                  <a:srgbClr val="B6D2DC"/>
                </a:solidFill>
                <a:latin typeface="Segoe UI"/>
                <a:ea typeface="Segoe UI"/>
                <a:cs typeface="Segoe UI"/>
              </a:rPr>
              <a:t>A practice game alongside professional training</a:t>
            </a:r>
          </a:p>
        </p:txBody>
      </p:sp>
    </p:spTree>
    <p:extLst>
      <p:ext uri="{BB962C8B-B14F-4D97-AF65-F5344CB8AC3E}">
        <p14:creationId xmlns:p14="http://schemas.microsoft.com/office/powerpoint/2010/main" val="196737814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2026-10-21T17:20:55.8790000Z</dcterms:created>
  <dcterms:modified xsi:type="dcterms:W3CDTF">2026-10-21T17:20:55.8790000Z</dcterms:modified>
</coreProperties>
</file>